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Kingred Modern" charset="1" panose="00000000000000000000"/>
      <p:regular r:id="rId24"/>
    </p:embeddedFont>
    <p:embeddedFont>
      <p:font typeface="Canva Sans Bold" charset="1" panose="020B0803030501040103"/>
      <p:regular r:id="rId25"/>
    </p:embeddedFont>
    <p:embeddedFont>
      <p:font typeface="Helvetica World" charset="1" panose="020B0500040000020004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UU0I-1yM.mp4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Relationship Id="rId8" Target="../media/image8.pn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5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5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5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VAGUU0I-1yM.mp4" Type="http://schemas.openxmlformats.org/officeDocument/2006/relationships/video"/><Relationship Id="rId4" Target="../media/VAGUU0I-1yM.mp4" Type="http://schemas.microsoft.com/office/2007/relationships/media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5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7.png" Type="http://schemas.openxmlformats.org/officeDocument/2006/relationships/image"/><Relationship Id="rId8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7.png" Type="http://schemas.openxmlformats.org/officeDocument/2006/relationships/image"/><Relationship Id="rId8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7.png" Type="http://schemas.openxmlformats.org/officeDocument/2006/relationships/image"/><Relationship Id="rId8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Relationship Id="rId8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pn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7.png" Type="http://schemas.openxmlformats.org/officeDocument/2006/relationships/image"/><Relationship Id="rId8" Target="../media/image8.png" Type="http://schemas.openxmlformats.org/officeDocument/2006/relationships/image"/><Relationship Id="rId9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2802904" y="9019220"/>
            <a:ext cx="3465428" cy="3943588"/>
          </a:xfrm>
          <a:custGeom>
            <a:avLst/>
            <a:gdLst/>
            <a:ahLst/>
            <a:cxnLst/>
            <a:rect r="r" b="b" t="t" l="l"/>
            <a:pathLst>
              <a:path h="3943588" w="3465428">
                <a:moveTo>
                  <a:pt x="0" y="0"/>
                </a:moveTo>
                <a:lnTo>
                  <a:pt x="3465428" y="0"/>
                </a:lnTo>
                <a:lnTo>
                  <a:pt x="3465428" y="3943588"/>
                </a:lnTo>
                <a:lnTo>
                  <a:pt x="0" y="39435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563882" y="8045750"/>
            <a:ext cx="3390836" cy="3132284"/>
          </a:xfrm>
          <a:custGeom>
            <a:avLst/>
            <a:gdLst/>
            <a:ahLst/>
            <a:cxnLst/>
            <a:rect r="r" b="b" t="t" l="l"/>
            <a:pathLst>
              <a:path h="3132284" w="3390836">
                <a:moveTo>
                  <a:pt x="0" y="0"/>
                </a:moveTo>
                <a:lnTo>
                  <a:pt x="3390836" y="0"/>
                </a:lnTo>
                <a:lnTo>
                  <a:pt x="3390836" y="3132285"/>
                </a:lnTo>
                <a:lnTo>
                  <a:pt x="0" y="31322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735098">
            <a:off x="17012790" y="5558490"/>
            <a:ext cx="2550420" cy="2355951"/>
          </a:xfrm>
          <a:custGeom>
            <a:avLst/>
            <a:gdLst/>
            <a:ahLst/>
            <a:cxnLst/>
            <a:rect r="r" b="b" t="t" l="l"/>
            <a:pathLst>
              <a:path h="2355951" w="2550420">
                <a:moveTo>
                  <a:pt x="0" y="0"/>
                </a:moveTo>
                <a:lnTo>
                  <a:pt x="2550420" y="0"/>
                </a:lnTo>
                <a:lnTo>
                  <a:pt x="2550420" y="2355951"/>
                </a:lnTo>
                <a:lnTo>
                  <a:pt x="0" y="23559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3880940">
            <a:off x="-859658" y="693803"/>
            <a:ext cx="3227254" cy="4927105"/>
          </a:xfrm>
          <a:custGeom>
            <a:avLst/>
            <a:gdLst/>
            <a:ahLst/>
            <a:cxnLst/>
            <a:rect r="r" b="b" t="t" l="l"/>
            <a:pathLst>
              <a:path h="4927105" w="3227254">
                <a:moveTo>
                  <a:pt x="3227254" y="0"/>
                </a:moveTo>
                <a:lnTo>
                  <a:pt x="0" y="0"/>
                </a:lnTo>
                <a:lnTo>
                  <a:pt x="0" y="4927105"/>
                </a:lnTo>
                <a:lnTo>
                  <a:pt x="3227254" y="4927105"/>
                </a:lnTo>
                <a:lnTo>
                  <a:pt x="3227254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2700000">
            <a:off x="-367506" y="-2305346"/>
            <a:ext cx="1826987" cy="4610693"/>
          </a:xfrm>
          <a:custGeom>
            <a:avLst/>
            <a:gdLst/>
            <a:ahLst/>
            <a:cxnLst/>
            <a:rect r="r" b="b" t="t" l="l"/>
            <a:pathLst>
              <a:path h="4610693" w="1826987">
                <a:moveTo>
                  <a:pt x="1826987" y="0"/>
                </a:moveTo>
                <a:lnTo>
                  <a:pt x="0" y="0"/>
                </a:lnTo>
                <a:lnTo>
                  <a:pt x="0" y="4610692"/>
                </a:lnTo>
                <a:lnTo>
                  <a:pt x="1826987" y="4610692"/>
                </a:lnTo>
                <a:lnTo>
                  <a:pt x="1826987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8862344">
            <a:off x="2042299" y="-3686438"/>
            <a:ext cx="5543601" cy="5399367"/>
          </a:xfrm>
          <a:custGeom>
            <a:avLst/>
            <a:gdLst/>
            <a:ahLst/>
            <a:cxnLst/>
            <a:rect r="r" b="b" t="t" l="l"/>
            <a:pathLst>
              <a:path h="5399367" w="5543601">
                <a:moveTo>
                  <a:pt x="0" y="0"/>
                </a:moveTo>
                <a:lnTo>
                  <a:pt x="5543601" y="0"/>
                </a:lnTo>
                <a:lnTo>
                  <a:pt x="5543601" y="5399367"/>
                </a:lnTo>
                <a:lnTo>
                  <a:pt x="0" y="539936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233907" y="-4481194"/>
            <a:ext cx="8550234" cy="8229600"/>
          </a:xfrm>
          <a:custGeom>
            <a:avLst/>
            <a:gdLst/>
            <a:ahLst/>
            <a:cxnLst/>
            <a:rect r="r" b="b" t="t" l="l"/>
            <a:pathLst>
              <a:path h="8229600" w="8550234">
                <a:moveTo>
                  <a:pt x="0" y="0"/>
                </a:moveTo>
                <a:lnTo>
                  <a:pt x="8550233" y="0"/>
                </a:lnTo>
                <a:lnTo>
                  <a:pt x="855023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3054723" y="7063235"/>
            <a:ext cx="8550234" cy="8229600"/>
          </a:xfrm>
          <a:custGeom>
            <a:avLst/>
            <a:gdLst/>
            <a:ahLst/>
            <a:cxnLst/>
            <a:rect r="r" b="b" t="t" l="l"/>
            <a:pathLst>
              <a:path h="8229600" w="8550234">
                <a:moveTo>
                  <a:pt x="0" y="0"/>
                </a:moveTo>
                <a:lnTo>
                  <a:pt x="8550234" y="0"/>
                </a:lnTo>
                <a:lnTo>
                  <a:pt x="85502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256763" y="7383999"/>
            <a:ext cx="3651885" cy="8229600"/>
          </a:xfrm>
          <a:custGeom>
            <a:avLst/>
            <a:gdLst/>
            <a:ahLst/>
            <a:cxnLst/>
            <a:rect r="r" b="b" t="t" l="l"/>
            <a:pathLst>
              <a:path h="8229600" w="3651885">
                <a:moveTo>
                  <a:pt x="0" y="0"/>
                </a:moveTo>
                <a:lnTo>
                  <a:pt x="3651885" y="0"/>
                </a:lnTo>
                <a:lnTo>
                  <a:pt x="365188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true" rot="0">
            <a:off x="14301621" y="-5072245"/>
            <a:ext cx="3651885" cy="8229600"/>
          </a:xfrm>
          <a:custGeom>
            <a:avLst/>
            <a:gdLst/>
            <a:ahLst/>
            <a:cxnLst/>
            <a:rect r="r" b="b" t="t" l="l"/>
            <a:pathLst>
              <a:path h="8229600" w="3651885">
                <a:moveTo>
                  <a:pt x="0" y="8229600"/>
                </a:moveTo>
                <a:lnTo>
                  <a:pt x="3651885" y="8229600"/>
                </a:lnTo>
                <a:lnTo>
                  <a:pt x="3651885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557674" y="2209093"/>
            <a:ext cx="12951349" cy="3105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06">
                <a:solidFill>
                  <a:srgbClr val="6E4823"/>
                </a:solidFill>
                <a:latin typeface="Kingred Modern"/>
                <a:ea typeface="Kingred Modern"/>
                <a:cs typeface="Kingred Modern"/>
                <a:sym typeface="Kingred Modern"/>
              </a:rPr>
              <a:t>CREATIVE AI STORY GENERATOR: AN INTERACTIVE STORY GENERATING PLATFORM</a:t>
            </a:r>
          </a:p>
          <a:p>
            <a:pPr algn="ctr">
              <a:lnSpc>
                <a:spcPts val="196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0199275" y="5864161"/>
            <a:ext cx="5139246" cy="620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93"/>
              </a:lnSpc>
              <a:spcBef>
                <a:spcPct val="0"/>
              </a:spcBef>
            </a:pPr>
            <a:r>
              <a:rPr lang="en-US" b="true" sz="3637">
                <a:solidFill>
                  <a:srgbClr val="A4835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Mentor : Dr  P.Geetha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214147" y="5934833"/>
            <a:ext cx="5139246" cy="620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93"/>
              </a:lnSpc>
              <a:spcBef>
                <a:spcPct val="0"/>
              </a:spcBef>
            </a:pPr>
            <a:r>
              <a:rPr lang="en-US" b="true" sz="3637">
                <a:solidFill>
                  <a:srgbClr val="A4835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Team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214147" y="6763342"/>
            <a:ext cx="5139246" cy="620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93"/>
              </a:lnSpc>
              <a:spcBef>
                <a:spcPct val="0"/>
              </a:spcBef>
            </a:pPr>
            <a:r>
              <a:rPr lang="en-US" b="true" sz="3637">
                <a:solidFill>
                  <a:srgbClr val="A4835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Asvajith  B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214147" y="7425093"/>
            <a:ext cx="5139246" cy="620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93"/>
              </a:lnSpc>
              <a:spcBef>
                <a:spcPct val="0"/>
              </a:spcBef>
            </a:pPr>
            <a:r>
              <a:rPr lang="en-US" b="true" sz="3637">
                <a:solidFill>
                  <a:srgbClr val="A4835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Muthukumaran 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280822" y="8255300"/>
            <a:ext cx="5139246" cy="620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93"/>
              </a:lnSpc>
              <a:spcBef>
                <a:spcPct val="0"/>
              </a:spcBef>
            </a:pPr>
            <a:r>
              <a:rPr lang="en-US" b="true" sz="3637">
                <a:solidFill>
                  <a:srgbClr val="A4835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Gokulakrishnan 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2802904" y="9019220"/>
            <a:ext cx="3465428" cy="3943588"/>
          </a:xfrm>
          <a:custGeom>
            <a:avLst/>
            <a:gdLst/>
            <a:ahLst/>
            <a:cxnLst/>
            <a:rect r="r" b="b" t="t" l="l"/>
            <a:pathLst>
              <a:path h="3943588" w="3465428">
                <a:moveTo>
                  <a:pt x="0" y="0"/>
                </a:moveTo>
                <a:lnTo>
                  <a:pt x="3465428" y="0"/>
                </a:lnTo>
                <a:lnTo>
                  <a:pt x="3465428" y="3943588"/>
                </a:lnTo>
                <a:lnTo>
                  <a:pt x="0" y="39435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63882" y="8045750"/>
            <a:ext cx="3390836" cy="3132284"/>
          </a:xfrm>
          <a:custGeom>
            <a:avLst/>
            <a:gdLst/>
            <a:ahLst/>
            <a:cxnLst/>
            <a:rect r="r" b="b" t="t" l="l"/>
            <a:pathLst>
              <a:path h="3132284" w="3390836">
                <a:moveTo>
                  <a:pt x="0" y="0"/>
                </a:moveTo>
                <a:lnTo>
                  <a:pt x="3390836" y="0"/>
                </a:lnTo>
                <a:lnTo>
                  <a:pt x="3390836" y="3132285"/>
                </a:lnTo>
                <a:lnTo>
                  <a:pt x="0" y="31322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735098">
            <a:off x="17012790" y="5558490"/>
            <a:ext cx="2550420" cy="2355951"/>
          </a:xfrm>
          <a:custGeom>
            <a:avLst/>
            <a:gdLst/>
            <a:ahLst/>
            <a:cxnLst/>
            <a:rect r="r" b="b" t="t" l="l"/>
            <a:pathLst>
              <a:path h="2355951" w="2550420">
                <a:moveTo>
                  <a:pt x="0" y="0"/>
                </a:moveTo>
                <a:lnTo>
                  <a:pt x="2550420" y="0"/>
                </a:lnTo>
                <a:lnTo>
                  <a:pt x="2550420" y="2355951"/>
                </a:lnTo>
                <a:lnTo>
                  <a:pt x="0" y="2355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3880940">
            <a:off x="-859658" y="693803"/>
            <a:ext cx="3227254" cy="4927105"/>
          </a:xfrm>
          <a:custGeom>
            <a:avLst/>
            <a:gdLst/>
            <a:ahLst/>
            <a:cxnLst/>
            <a:rect r="r" b="b" t="t" l="l"/>
            <a:pathLst>
              <a:path h="4927105" w="3227254">
                <a:moveTo>
                  <a:pt x="3227254" y="0"/>
                </a:moveTo>
                <a:lnTo>
                  <a:pt x="0" y="0"/>
                </a:lnTo>
                <a:lnTo>
                  <a:pt x="0" y="4927105"/>
                </a:lnTo>
                <a:lnTo>
                  <a:pt x="3227254" y="4927105"/>
                </a:lnTo>
                <a:lnTo>
                  <a:pt x="3227254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2700000">
            <a:off x="-367506" y="-2305346"/>
            <a:ext cx="1826987" cy="4610693"/>
          </a:xfrm>
          <a:custGeom>
            <a:avLst/>
            <a:gdLst/>
            <a:ahLst/>
            <a:cxnLst/>
            <a:rect r="r" b="b" t="t" l="l"/>
            <a:pathLst>
              <a:path h="4610693" w="1826987">
                <a:moveTo>
                  <a:pt x="1826987" y="0"/>
                </a:moveTo>
                <a:lnTo>
                  <a:pt x="0" y="0"/>
                </a:lnTo>
                <a:lnTo>
                  <a:pt x="0" y="4610692"/>
                </a:lnTo>
                <a:lnTo>
                  <a:pt x="1826987" y="4610692"/>
                </a:lnTo>
                <a:lnTo>
                  <a:pt x="1826987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8862344">
            <a:off x="2042299" y="-3686438"/>
            <a:ext cx="5543601" cy="5399367"/>
          </a:xfrm>
          <a:custGeom>
            <a:avLst/>
            <a:gdLst/>
            <a:ahLst/>
            <a:cxnLst/>
            <a:rect r="r" b="b" t="t" l="l"/>
            <a:pathLst>
              <a:path h="5399367" w="5543601">
                <a:moveTo>
                  <a:pt x="0" y="0"/>
                </a:moveTo>
                <a:lnTo>
                  <a:pt x="5543601" y="0"/>
                </a:lnTo>
                <a:lnTo>
                  <a:pt x="5543601" y="5399367"/>
                </a:lnTo>
                <a:lnTo>
                  <a:pt x="0" y="539936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233907" y="-4481194"/>
            <a:ext cx="8550234" cy="8229600"/>
          </a:xfrm>
          <a:custGeom>
            <a:avLst/>
            <a:gdLst/>
            <a:ahLst/>
            <a:cxnLst/>
            <a:rect r="r" b="b" t="t" l="l"/>
            <a:pathLst>
              <a:path h="8229600" w="8550234">
                <a:moveTo>
                  <a:pt x="0" y="0"/>
                </a:moveTo>
                <a:lnTo>
                  <a:pt x="8550233" y="0"/>
                </a:lnTo>
                <a:lnTo>
                  <a:pt x="855023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054723" y="7063235"/>
            <a:ext cx="8550234" cy="8229600"/>
          </a:xfrm>
          <a:custGeom>
            <a:avLst/>
            <a:gdLst/>
            <a:ahLst/>
            <a:cxnLst/>
            <a:rect r="r" b="b" t="t" l="l"/>
            <a:pathLst>
              <a:path h="8229600" w="8550234">
                <a:moveTo>
                  <a:pt x="0" y="0"/>
                </a:moveTo>
                <a:lnTo>
                  <a:pt x="8550234" y="0"/>
                </a:lnTo>
                <a:lnTo>
                  <a:pt x="85502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256763" y="7383999"/>
            <a:ext cx="3651885" cy="8229600"/>
          </a:xfrm>
          <a:custGeom>
            <a:avLst/>
            <a:gdLst/>
            <a:ahLst/>
            <a:cxnLst/>
            <a:rect r="r" b="b" t="t" l="l"/>
            <a:pathLst>
              <a:path h="8229600" w="3651885">
                <a:moveTo>
                  <a:pt x="0" y="0"/>
                </a:moveTo>
                <a:lnTo>
                  <a:pt x="3651885" y="0"/>
                </a:lnTo>
                <a:lnTo>
                  <a:pt x="365188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true" rot="0">
            <a:off x="14301621" y="-5072245"/>
            <a:ext cx="3651885" cy="8229600"/>
          </a:xfrm>
          <a:custGeom>
            <a:avLst/>
            <a:gdLst/>
            <a:ahLst/>
            <a:cxnLst/>
            <a:rect r="r" b="b" t="t" l="l"/>
            <a:pathLst>
              <a:path h="8229600" w="3651885">
                <a:moveTo>
                  <a:pt x="0" y="8229600"/>
                </a:moveTo>
                <a:lnTo>
                  <a:pt x="3651885" y="8229600"/>
                </a:lnTo>
                <a:lnTo>
                  <a:pt x="3651885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0" y="1418203"/>
            <a:ext cx="18661261" cy="5645031"/>
          </a:xfrm>
          <a:custGeom>
            <a:avLst/>
            <a:gdLst/>
            <a:ahLst/>
            <a:cxnLst/>
            <a:rect r="r" b="b" t="t" l="l"/>
            <a:pathLst>
              <a:path h="5645031" w="18661261">
                <a:moveTo>
                  <a:pt x="0" y="0"/>
                </a:moveTo>
                <a:lnTo>
                  <a:pt x="18661261" y="0"/>
                </a:lnTo>
                <a:lnTo>
                  <a:pt x="18661261" y="5645032"/>
                </a:lnTo>
                <a:lnTo>
                  <a:pt x="0" y="564503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2802904" y="9019220"/>
            <a:ext cx="3465428" cy="3943588"/>
          </a:xfrm>
          <a:custGeom>
            <a:avLst/>
            <a:gdLst/>
            <a:ahLst/>
            <a:cxnLst/>
            <a:rect r="r" b="b" t="t" l="l"/>
            <a:pathLst>
              <a:path h="3943588" w="3465428">
                <a:moveTo>
                  <a:pt x="0" y="0"/>
                </a:moveTo>
                <a:lnTo>
                  <a:pt x="3465428" y="0"/>
                </a:lnTo>
                <a:lnTo>
                  <a:pt x="3465428" y="3943588"/>
                </a:lnTo>
                <a:lnTo>
                  <a:pt x="0" y="39435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2700000">
            <a:off x="-367506" y="-2305346"/>
            <a:ext cx="1826987" cy="4610693"/>
          </a:xfrm>
          <a:custGeom>
            <a:avLst/>
            <a:gdLst/>
            <a:ahLst/>
            <a:cxnLst/>
            <a:rect r="r" b="b" t="t" l="l"/>
            <a:pathLst>
              <a:path h="4610693" w="1826987">
                <a:moveTo>
                  <a:pt x="1826987" y="0"/>
                </a:moveTo>
                <a:lnTo>
                  <a:pt x="0" y="0"/>
                </a:lnTo>
                <a:lnTo>
                  <a:pt x="0" y="4610692"/>
                </a:lnTo>
                <a:lnTo>
                  <a:pt x="1826987" y="4610692"/>
                </a:lnTo>
                <a:lnTo>
                  <a:pt x="1826987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233907" y="-4481194"/>
            <a:ext cx="8550234" cy="8229600"/>
          </a:xfrm>
          <a:custGeom>
            <a:avLst/>
            <a:gdLst/>
            <a:ahLst/>
            <a:cxnLst/>
            <a:rect r="r" b="b" t="t" l="l"/>
            <a:pathLst>
              <a:path h="8229600" w="8550234">
                <a:moveTo>
                  <a:pt x="0" y="0"/>
                </a:moveTo>
                <a:lnTo>
                  <a:pt x="8550233" y="0"/>
                </a:lnTo>
                <a:lnTo>
                  <a:pt x="855023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256763" y="7383999"/>
            <a:ext cx="3651885" cy="8229600"/>
          </a:xfrm>
          <a:custGeom>
            <a:avLst/>
            <a:gdLst/>
            <a:ahLst/>
            <a:cxnLst/>
            <a:rect r="r" b="b" t="t" l="l"/>
            <a:pathLst>
              <a:path h="8229600" w="3651885">
                <a:moveTo>
                  <a:pt x="0" y="0"/>
                </a:moveTo>
                <a:lnTo>
                  <a:pt x="3651885" y="0"/>
                </a:lnTo>
                <a:lnTo>
                  <a:pt x="365188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0">
            <a:off x="14301621" y="-5072245"/>
            <a:ext cx="3651885" cy="8229600"/>
          </a:xfrm>
          <a:custGeom>
            <a:avLst/>
            <a:gdLst/>
            <a:ahLst/>
            <a:cxnLst/>
            <a:rect r="r" b="b" t="t" l="l"/>
            <a:pathLst>
              <a:path h="8229600" w="3651885">
                <a:moveTo>
                  <a:pt x="0" y="8229600"/>
                </a:moveTo>
                <a:lnTo>
                  <a:pt x="3651885" y="8229600"/>
                </a:lnTo>
                <a:lnTo>
                  <a:pt x="3651885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5400000">
            <a:off x="13683459" y="9258300"/>
            <a:ext cx="2902990" cy="3303545"/>
          </a:xfrm>
          <a:custGeom>
            <a:avLst/>
            <a:gdLst/>
            <a:ahLst/>
            <a:cxnLst/>
            <a:rect r="r" b="b" t="t" l="l"/>
            <a:pathLst>
              <a:path h="3303545" w="2902990">
                <a:moveTo>
                  <a:pt x="0" y="0"/>
                </a:moveTo>
                <a:lnTo>
                  <a:pt x="2902990" y="0"/>
                </a:lnTo>
                <a:lnTo>
                  <a:pt x="2902990" y="3303545"/>
                </a:lnTo>
                <a:lnTo>
                  <a:pt x="0" y="33035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2700000">
            <a:off x="-1012971" y="-1794883"/>
            <a:ext cx="1568017" cy="3957141"/>
          </a:xfrm>
          <a:custGeom>
            <a:avLst/>
            <a:gdLst/>
            <a:ahLst/>
            <a:cxnLst/>
            <a:rect r="r" b="b" t="t" l="l"/>
            <a:pathLst>
              <a:path h="3957141" w="1568017">
                <a:moveTo>
                  <a:pt x="1568017" y="0"/>
                </a:moveTo>
                <a:lnTo>
                  <a:pt x="0" y="0"/>
                </a:lnTo>
                <a:lnTo>
                  <a:pt x="0" y="3957140"/>
                </a:lnTo>
                <a:lnTo>
                  <a:pt x="1568017" y="3957140"/>
                </a:lnTo>
                <a:lnTo>
                  <a:pt x="1568017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2897254" y="-4151298"/>
            <a:ext cx="7220316" cy="6949554"/>
          </a:xfrm>
          <a:custGeom>
            <a:avLst/>
            <a:gdLst/>
            <a:ahLst/>
            <a:cxnLst/>
            <a:rect r="r" b="b" t="t" l="l"/>
            <a:pathLst>
              <a:path h="6949554" w="7220316">
                <a:moveTo>
                  <a:pt x="0" y="0"/>
                </a:moveTo>
                <a:lnTo>
                  <a:pt x="7220316" y="0"/>
                </a:lnTo>
                <a:lnTo>
                  <a:pt x="7220316" y="6949554"/>
                </a:lnTo>
                <a:lnTo>
                  <a:pt x="0" y="69495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3647399" y="9258300"/>
            <a:ext cx="7467517" cy="7187485"/>
          </a:xfrm>
          <a:custGeom>
            <a:avLst/>
            <a:gdLst/>
            <a:ahLst/>
            <a:cxnLst/>
            <a:rect r="r" b="b" t="t" l="l"/>
            <a:pathLst>
              <a:path h="7187485" w="7467517">
                <a:moveTo>
                  <a:pt x="0" y="0"/>
                </a:moveTo>
                <a:lnTo>
                  <a:pt x="7467517" y="0"/>
                </a:lnTo>
                <a:lnTo>
                  <a:pt x="7467517" y="7187485"/>
                </a:lnTo>
                <a:lnTo>
                  <a:pt x="0" y="71874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true" rot="0">
            <a:off x="15487811" y="-4650415"/>
            <a:ext cx="3083865" cy="6949554"/>
          </a:xfrm>
          <a:custGeom>
            <a:avLst/>
            <a:gdLst/>
            <a:ahLst/>
            <a:cxnLst/>
            <a:rect r="r" b="b" t="t" l="l"/>
            <a:pathLst>
              <a:path h="6949554" w="3083865">
                <a:moveTo>
                  <a:pt x="0" y="6949554"/>
                </a:moveTo>
                <a:lnTo>
                  <a:pt x="3083865" y="6949554"/>
                </a:lnTo>
                <a:lnTo>
                  <a:pt x="3083865" y="0"/>
                </a:lnTo>
                <a:lnTo>
                  <a:pt x="0" y="0"/>
                </a:lnTo>
                <a:lnTo>
                  <a:pt x="0" y="6949554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-1730076" y="12237"/>
            <a:ext cx="15909971" cy="1491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77"/>
              </a:lnSpc>
            </a:pPr>
            <a:r>
              <a:rPr lang="en-US" sz="8698">
                <a:solidFill>
                  <a:srgbClr val="6E4823"/>
                </a:solidFill>
                <a:latin typeface="Kingred Modern"/>
                <a:ea typeface="Kingred Modern"/>
                <a:cs typeface="Kingred Modern"/>
                <a:sym typeface="Kingred Modern"/>
              </a:rPr>
              <a:t>DETAILED DESIGN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82696" y="1590968"/>
            <a:ext cx="5332214" cy="546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46"/>
              </a:lnSpc>
              <a:spcBef>
                <a:spcPct val="0"/>
              </a:spcBef>
            </a:pPr>
            <a:r>
              <a:rPr lang="en-US" sz="3247">
                <a:solidFill>
                  <a:srgbClr val="6E482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1. Frontend Design (React.js)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82696" y="2218913"/>
            <a:ext cx="17905304" cy="4546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6"/>
              </a:lnSpc>
            </a:pPr>
            <a:r>
              <a:rPr lang="en-US" sz="3247">
                <a:solidFill>
                  <a:srgbClr val="6E482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- User Interface Components:</a:t>
            </a:r>
          </a:p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6E482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  Login/Register Component: Form for username and password input with validation.</a:t>
            </a:r>
          </a:p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6E482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Story Generation Component: Input field for prompts, "Generate" button, and displays the generated story and image. Includes copy and text-to-speech options.</a:t>
            </a:r>
          </a:p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6E482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History Component: Shows past stories from local storage, with options to view or delete.</a:t>
            </a:r>
          </a:p>
          <a:p>
            <a:pPr algn="l">
              <a:lnSpc>
                <a:spcPts val="4546"/>
              </a:lnSpc>
            </a:pPr>
          </a:p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6E482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3247">
                <a:solidFill>
                  <a:srgbClr val="6E482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State Management:** Uses React hooks (`useState`, `useEffect`) for local state; optional Context API or Redux for global state.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2802904" y="9019220"/>
            <a:ext cx="3465428" cy="3943588"/>
          </a:xfrm>
          <a:custGeom>
            <a:avLst/>
            <a:gdLst/>
            <a:ahLst/>
            <a:cxnLst/>
            <a:rect r="r" b="b" t="t" l="l"/>
            <a:pathLst>
              <a:path h="3943588" w="3465428">
                <a:moveTo>
                  <a:pt x="0" y="0"/>
                </a:moveTo>
                <a:lnTo>
                  <a:pt x="3465428" y="0"/>
                </a:lnTo>
                <a:lnTo>
                  <a:pt x="3465428" y="3943588"/>
                </a:lnTo>
                <a:lnTo>
                  <a:pt x="0" y="39435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258088" y="8158220"/>
            <a:ext cx="3390836" cy="3132284"/>
          </a:xfrm>
          <a:custGeom>
            <a:avLst/>
            <a:gdLst/>
            <a:ahLst/>
            <a:cxnLst/>
            <a:rect r="r" b="b" t="t" l="l"/>
            <a:pathLst>
              <a:path h="3132284" w="3390836">
                <a:moveTo>
                  <a:pt x="0" y="0"/>
                </a:moveTo>
                <a:lnTo>
                  <a:pt x="3390836" y="0"/>
                </a:lnTo>
                <a:lnTo>
                  <a:pt x="3390836" y="3132284"/>
                </a:lnTo>
                <a:lnTo>
                  <a:pt x="0" y="31322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735098">
            <a:off x="17012790" y="5586745"/>
            <a:ext cx="2550420" cy="2355951"/>
          </a:xfrm>
          <a:custGeom>
            <a:avLst/>
            <a:gdLst/>
            <a:ahLst/>
            <a:cxnLst/>
            <a:rect r="r" b="b" t="t" l="l"/>
            <a:pathLst>
              <a:path h="2355951" w="2550420">
                <a:moveTo>
                  <a:pt x="0" y="0"/>
                </a:moveTo>
                <a:lnTo>
                  <a:pt x="2550420" y="0"/>
                </a:lnTo>
                <a:lnTo>
                  <a:pt x="2550420" y="2355951"/>
                </a:lnTo>
                <a:lnTo>
                  <a:pt x="0" y="2355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3880940">
            <a:off x="-2739967" y="1390671"/>
            <a:ext cx="3227254" cy="4927105"/>
          </a:xfrm>
          <a:custGeom>
            <a:avLst/>
            <a:gdLst/>
            <a:ahLst/>
            <a:cxnLst/>
            <a:rect r="r" b="b" t="t" l="l"/>
            <a:pathLst>
              <a:path h="4927105" w="3227254">
                <a:moveTo>
                  <a:pt x="3227253" y="0"/>
                </a:moveTo>
                <a:lnTo>
                  <a:pt x="0" y="0"/>
                </a:lnTo>
                <a:lnTo>
                  <a:pt x="0" y="4927104"/>
                </a:lnTo>
                <a:lnTo>
                  <a:pt x="3227253" y="4927104"/>
                </a:lnTo>
                <a:lnTo>
                  <a:pt x="3227253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2700000">
            <a:off x="-367506" y="-2305346"/>
            <a:ext cx="1826987" cy="4610693"/>
          </a:xfrm>
          <a:custGeom>
            <a:avLst/>
            <a:gdLst/>
            <a:ahLst/>
            <a:cxnLst/>
            <a:rect r="r" b="b" t="t" l="l"/>
            <a:pathLst>
              <a:path h="4610693" w="1826987">
                <a:moveTo>
                  <a:pt x="1826987" y="0"/>
                </a:moveTo>
                <a:lnTo>
                  <a:pt x="0" y="0"/>
                </a:lnTo>
                <a:lnTo>
                  <a:pt x="0" y="4610692"/>
                </a:lnTo>
                <a:lnTo>
                  <a:pt x="1826987" y="4610692"/>
                </a:lnTo>
                <a:lnTo>
                  <a:pt x="1826987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233907" y="-4481194"/>
            <a:ext cx="8550234" cy="8229600"/>
          </a:xfrm>
          <a:custGeom>
            <a:avLst/>
            <a:gdLst/>
            <a:ahLst/>
            <a:cxnLst/>
            <a:rect r="r" b="b" t="t" l="l"/>
            <a:pathLst>
              <a:path h="8229600" w="8550234">
                <a:moveTo>
                  <a:pt x="0" y="0"/>
                </a:moveTo>
                <a:lnTo>
                  <a:pt x="8550233" y="0"/>
                </a:lnTo>
                <a:lnTo>
                  <a:pt x="855023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5411513" y="9111028"/>
            <a:ext cx="8550234" cy="8229600"/>
          </a:xfrm>
          <a:custGeom>
            <a:avLst/>
            <a:gdLst/>
            <a:ahLst/>
            <a:cxnLst/>
            <a:rect r="r" b="b" t="t" l="l"/>
            <a:pathLst>
              <a:path h="8229600" w="8550234">
                <a:moveTo>
                  <a:pt x="0" y="0"/>
                </a:moveTo>
                <a:lnTo>
                  <a:pt x="8550234" y="0"/>
                </a:lnTo>
                <a:lnTo>
                  <a:pt x="85502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730076" y="8158220"/>
            <a:ext cx="3651885" cy="8229600"/>
          </a:xfrm>
          <a:custGeom>
            <a:avLst/>
            <a:gdLst/>
            <a:ahLst/>
            <a:cxnLst/>
            <a:rect r="r" b="b" t="t" l="l"/>
            <a:pathLst>
              <a:path h="8229600" w="3651885">
                <a:moveTo>
                  <a:pt x="0" y="0"/>
                </a:moveTo>
                <a:lnTo>
                  <a:pt x="3651885" y="0"/>
                </a:lnTo>
                <a:lnTo>
                  <a:pt x="365188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true" rot="0">
            <a:off x="14301621" y="-5072245"/>
            <a:ext cx="3651885" cy="8229600"/>
          </a:xfrm>
          <a:custGeom>
            <a:avLst/>
            <a:gdLst/>
            <a:ahLst/>
            <a:cxnLst/>
            <a:rect r="r" b="b" t="t" l="l"/>
            <a:pathLst>
              <a:path h="8229600" w="3651885">
                <a:moveTo>
                  <a:pt x="0" y="8229600"/>
                </a:moveTo>
                <a:lnTo>
                  <a:pt x="3651885" y="8229600"/>
                </a:lnTo>
                <a:lnTo>
                  <a:pt x="3651885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875151" y="727046"/>
            <a:ext cx="3208972" cy="546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46"/>
              </a:lnSpc>
              <a:spcBef>
                <a:spcPct val="0"/>
              </a:spcBef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. Backend Design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90635" y="1444919"/>
            <a:ext cx="2696170" cy="546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46"/>
              </a:lnSpc>
              <a:spcBef>
                <a:spcPct val="0"/>
              </a:spcBef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API Endpoints: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620645" y="2162526"/>
            <a:ext cx="13506918" cy="2832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POST /api/login: Authenticates users and returns session tokens.</a:t>
            </a:r>
          </a:p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POST /api/register: Handles user registration and securely stores data.</a:t>
            </a:r>
          </a:p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POST /api/generate_story: Accepts prompts, generates stories and images using the GPT-2 model and Gemini API, then returns results.</a:t>
            </a:r>
          </a:p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GET /api/history: Retrieves user story history.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90635" y="5540505"/>
            <a:ext cx="3763923" cy="546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46"/>
              </a:lnSpc>
              <a:spcBef>
                <a:spcPct val="0"/>
              </a:spcBef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AI Model Integration: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788141" y="6218563"/>
            <a:ext cx="14329767" cy="546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Connects GPT-2 for story generation and the Gemini API for image creation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921809" y="7499593"/>
            <a:ext cx="5758934" cy="546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46"/>
              </a:lnSpc>
              <a:spcBef>
                <a:spcPct val="0"/>
              </a:spcBef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Audio Feature (Text-to-Speech)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138721" y="8101070"/>
            <a:ext cx="12136722" cy="1117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46"/>
              </a:lnSpc>
              <a:spcBef>
                <a:spcPct val="0"/>
              </a:spcBef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Integrates a text-to-speech library to convert story text to audio with playback controls.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3683459" y="9258300"/>
            <a:ext cx="2902990" cy="3303545"/>
          </a:xfrm>
          <a:custGeom>
            <a:avLst/>
            <a:gdLst/>
            <a:ahLst/>
            <a:cxnLst/>
            <a:rect r="r" b="b" t="t" l="l"/>
            <a:pathLst>
              <a:path h="3303545" w="2902990">
                <a:moveTo>
                  <a:pt x="0" y="0"/>
                </a:moveTo>
                <a:lnTo>
                  <a:pt x="2902990" y="0"/>
                </a:lnTo>
                <a:lnTo>
                  <a:pt x="2902990" y="3303545"/>
                </a:lnTo>
                <a:lnTo>
                  <a:pt x="0" y="33035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996331" y="8442824"/>
            <a:ext cx="2840504" cy="2623915"/>
          </a:xfrm>
          <a:custGeom>
            <a:avLst/>
            <a:gdLst/>
            <a:ahLst/>
            <a:cxnLst/>
            <a:rect r="r" b="b" t="t" l="l"/>
            <a:pathLst>
              <a:path h="2623915" w="2840504">
                <a:moveTo>
                  <a:pt x="0" y="0"/>
                </a:moveTo>
                <a:lnTo>
                  <a:pt x="2840504" y="0"/>
                </a:lnTo>
                <a:lnTo>
                  <a:pt x="2840504" y="2623916"/>
                </a:lnTo>
                <a:lnTo>
                  <a:pt x="0" y="26239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735098">
            <a:off x="17210081" y="6359246"/>
            <a:ext cx="2136488" cy="1973581"/>
          </a:xfrm>
          <a:custGeom>
            <a:avLst/>
            <a:gdLst/>
            <a:ahLst/>
            <a:cxnLst/>
            <a:rect r="r" b="b" t="t" l="l"/>
            <a:pathLst>
              <a:path h="1973581" w="2136488">
                <a:moveTo>
                  <a:pt x="0" y="0"/>
                </a:moveTo>
                <a:lnTo>
                  <a:pt x="2136488" y="0"/>
                </a:lnTo>
                <a:lnTo>
                  <a:pt x="2136488" y="1973581"/>
                </a:lnTo>
                <a:lnTo>
                  <a:pt x="0" y="19735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2700000">
            <a:off x="-1012971" y="-1794883"/>
            <a:ext cx="1568017" cy="3957141"/>
          </a:xfrm>
          <a:custGeom>
            <a:avLst/>
            <a:gdLst/>
            <a:ahLst/>
            <a:cxnLst/>
            <a:rect r="r" b="b" t="t" l="l"/>
            <a:pathLst>
              <a:path h="3957141" w="1568017">
                <a:moveTo>
                  <a:pt x="1568017" y="0"/>
                </a:moveTo>
                <a:lnTo>
                  <a:pt x="0" y="0"/>
                </a:lnTo>
                <a:lnTo>
                  <a:pt x="0" y="3957140"/>
                </a:lnTo>
                <a:lnTo>
                  <a:pt x="1568017" y="3957140"/>
                </a:lnTo>
                <a:lnTo>
                  <a:pt x="1568017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897254" y="-4151298"/>
            <a:ext cx="7220316" cy="6949554"/>
          </a:xfrm>
          <a:custGeom>
            <a:avLst/>
            <a:gdLst/>
            <a:ahLst/>
            <a:cxnLst/>
            <a:rect r="r" b="b" t="t" l="l"/>
            <a:pathLst>
              <a:path h="6949554" w="7220316">
                <a:moveTo>
                  <a:pt x="0" y="0"/>
                </a:moveTo>
                <a:lnTo>
                  <a:pt x="7220316" y="0"/>
                </a:lnTo>
                <a:lnTo>
                  <a:pt x="7220316" y="6949554"/>
                </a:lnTo>
                <a:lnTo>
                  <a:pt x="0" y="694955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3279186" y="9258300"/>
            <a:ext cx="7467517" cy="7187485"/>
          </a:xfrm>
          <a:custGeom>
            <a:avLst/>
            <a:gdLst/>
            <a:ahLst/>
            <a:cxnLst/>
            <a:rect r="r" b="b" t="t" l="l"/>
            <a:pathLst>
              <a:path h="7187485" w="7467517">
                <a:moveTo>
                  <a:pt x="0" y="0"/>
                </a:moveTo>
                <a:lnTo>
                  <a:pt x="7467516" y="0"/>
                </a:lnTo>
                <a:lnTo>
                  <a:pt x="7467516" y="7187485"/>
                </a:lnTo>
                <a:lnTo>
                  <a:pt x="0" y="718748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163805" y="8767825"/>
            <a:ext cx="3189446" cy="7187485"/>
          </a:xfrm>
          <a:custGeom>
            <a:avLst/>
            <a:gdLst/>
            <a:ahLst/>
            <a:cxnLst/>
            <a:rect r="r" b="b" t="t" l="l"/>
            <a:pathLst>
              <a:path h="7187485" w="3189446">
                <a:moveTo>
                  <a:pt x="0" y="0"/>
                </a:moveTo>
                <a:lnTo>
                  <a:pt x="3189446" y="0"/>
                </a:lnTo>
                <a:lnTo>
                  <a:pt x="3189446" y="7187485"/>
                </a:lnTo>
                <a:lnTo>
                  <a:pt x="0" y="718748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true" rot="0">
            <a:off x="15487811" y="-4650415"/>
            <a:ext cx="3083865" cy="6949554"/>
          </a:xfrm>
          <a:custGeom>
            <a:avLst/>
            <a:gdLst/>
            <a:ahLst/>
            <a:cxnLst/>
            <a:rect r="r" b="b" t="t" l="l"/>
            <a:pathLst>
              <a:path h="6949554" w="3083865">
                <a:moveTo>
                  <a:pt x="0" y="6949554"/>
                </a:moveTo>
                <a:lnTo>
                  <a:pt x="3083865" y="6949554"/>
                </a:lnTo>
                <a:lnTo>
                  <a:pt x="3083865" y="0"/>
                </a:lnTo>
                <a:lnTo>
                  <a:pt x="0" y="0"/>
                </a:lnTo>
                <a:lnTo>
                  <a:pt x="0" y="6949554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86731" y="155142"/>
            <a:ext cx="16320681" cy="1169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80"/>
              </a:lnSpc>
            </a:pPr>
            <a:r>
              <a:rPr lang="en-US" sz="6842">
                <a:solidFill>
                  <a:srgbClr val="6E4823"/>
                </a:solidFill>
                <a:latin typeface="Kingred Modern"/>
                <a:ea typeface="Kingred Modern"/>
                <a:cs typeface="Kingred Modern"/>
                <a:sym typeface="Kingred Modern"/>
              </a:rPr>
              <a:t>TOOLS AND TECHNOLOGIES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76775" y="1752982"/>
            <a:ext cx="7076360" cy="546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6"/>
              </a:lnSpc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Frontend Tools: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24475" y="2311343"/>
            <a:ext cx="13458268" cy="2832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React.js</a:t>
            </a:r>
          </a:p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HTML/CSS</a:t>
            </a:r>
          </a:p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JavaScript</a:t>
            </a:r>
          </a:p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Text-to-Speech Library (e.g., speechSynthesis)</a:t>
            </a:r>
          </a:p>
          <a:p>
            <a:pPr algn="l">
              <a:lnSpc>
                <a:spcPts val="4546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776775" y="5404504"/>
            <a:ext cx="7076360" cy="546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6"/>
              </a:lnSpc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Backend Tools: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67710" y="5610667"/>
            <a:ext cx="13458268" cy="2832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6"/>
              </a:lnSpc>
            </a:pPr>
          </a:p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Python  -  Flask</a:t>
            </a:r>
          </a:p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GPT-2 Model</a:t>
            </a:r>
          </a:p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Gemini API</a:t>
            </a:r>
          </a:p>
          <a:p>
            <a:pPr algn="l">
              <a:lnSpc>
                <a:spcPts val="4546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31053" y="5577205"/>
            <a:ext cx="7355674" cy="1689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6"/>
              </a:lnSpc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Database and Storage:</a:t>
            </a:r>
          </a:p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Local Storage</a:t>
            </a:r>
          </a:p>
          <a:p>
            <a:pPr algn="l">
              <a:lnSpc>
                <a:spcPts val="4546"/>
              </a:lnSpc>
            </a:pP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5563882" y="8045750"/>
            <a:ext cx="3390836" cy="3132284"/>
          </a:xfrm>
          <a:custGeom>
            <a:avLst/>
            <a:gdLst/>
            <a:ahLst/>
            <a:cxnLst/>
            <a:rect r="r" b="b" t="t" l="l"/>
            <a:pathLst>
              <a:path h="3132284" w="3390836">
                <a:moveTo>
                  <a:pt x="0" y="0"/>
                </a:moveTo>
                <a:lnTo>
                  <a:pt x="3390836" y="0"/>
                </a:lnTo>
                <a:lnTo>
                  <a:pt x="3390836" y="3132285"/>
                </a:lnTo>
                <a:lnTo>
                  <a:pt x="0" y="31322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3683459" y="9258300"/>
            <a:ext cx="2902990" cy="3303545"/>
          </a:xfrm>
          <a:custGeom>
            <a:avLst/>
            <a:gdLst/>
            <a:ahLst/>
            <a:cxnLst/>
            <a:rect r="r" b="b" t="t" l="l"/>
            <a:pathLst>
              <a:path h="3303545" w="2902990">
                <a:moveTo>
                  <a:pt x="0" y="0"/>
                </a:moveTo>
                <a:lnTo>
                  <a:pt x="2902990" y="0"/>
                </a:lnTo>
                <a:lnTo>
                  <a:pt x="2902990" y="3303545"/>
                </a:lnTo>
                <a:lnTo>
                  <a:pt x="0" y="33035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996331" y="8442824"/>
            <a:ext cx="2840504" cy="2623915"/>
          </a:xfrm>
          <a:custGeom>
            <a:avLst/>
            <a:gdLst/>
            <a:ahLst/>
            <a:cxnLst/>
            <a:rect r="r" b="b" t="t" l="l"/>
            <a:pathLst>
              <a:path h="2623915" w="2840504">
                <a:moveTo>
                  <a:pt x="0" y="0"/>
                </a:moveTo>
                <a:lnTo>
                  <a:pt x="2840504" y="0"/>
                </a:lnTo>
                <a:lnTo>
                  <a:pt x="2840504" y="2623916"/>
                </a:lnTo>
                <a:lnTo>
                  <a:pt x="0" y="26239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735098">
            <a:off x="17210081" y="6359246"/>
            <a:ext cx="2136488" cy="1973581"/>
          </a:xfrm>
          <a:custGeom>
            <a:avLst/>
            <a:gdLst/>
            <a:ahLst/>
            <a:cxnLst/>
            <a:rect r="r" b="b" t="t" l="l"/>
            <a:pathLst>
              <a:path h="1973581" w="2136488">
                <a:moveTo>
                  <a:pt x="0" y="0"/>
                </a:moveTo>
                <a:lnTo>
                  <a:pt x="2136488" y="0"/>
                </a:lnTo>
                <a:lnTo>
                  <a:pt x="2136488" y="1973581"/>
                </a:lnTo>
                <a:lnTo>
                  <a:pt x="0" y="19735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2700000">
            <a:off x="-1012971" y="-1794883"/>
            <a:ext cx="1568017" cy="3957141"/>
          </a:xfrm>
          <a:custGeom>
            <a:avLst/>
            <a:gdLst/>
            <a:ahLst/>
            <a:cxnLst/>
            <a:rect r="r" b="b" t="t" l="l"/>
            <a:pathLst>
              <a:path h="3957141" w="1568017">
                <a:moveTo>
                  <a:pt x="1568017" y="0"/>
                </a:moveTo>
                <a:lnTo>
                  <a:pt x="0" y="0"/>
                </a:lnTo>
                <a:lnTo>
                  <a:pt x="0" y="3957140"/>
                </a:lnTo>
                <a:lnTo>
                  <a:pt x="1568017" y="3957140"/>
                </a:lnTo>
                <a:lnTo>
                  <a:pt x="1568017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897254" y="-4151298"/>
            <a:ext cx="7220316" cy="6949554"/>
          </a:xfrm>
          <a:custGeom>
            <a:avLst/>
            <a:gdLst/>
            <a:ahLst/>
            <a:cxnLst/>
            <a:rect r="r" b="b" t="t" l="l"/>
            <a:pathLst>
              <a:path h="6949554" w="7220316">
                <a:moveTo>
                  <a:pt x="0" y="0"/>
                </a:moveTo>
                <a:lnTo>
                  <a:pt x="7220316" y="0"/>
                </a:lnTo>
                <a:lnTo>
                  <a:pt x="7220316" y="6949554"/>
                </a:lnTo>
                <a:lnTo>
                  <a:pt x="0" y="694955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2956983" y="7717344"/>
            <a:ext cx="7467517" cy="7187485"/>
          </a:xfrm>
          <a:custGeom>
            <a:avLst/>
            <a:gdLst/>
            <a:ahLst/>
            <a:cxnLst/>
            <a:rect r="r" b="b" t="t" l="l"/>
            <a:pathLst>
              <a:path h="7187485" w="7467517">
                <a:moveTo>
                  <a:pt x="0" y="0"/>
                </a:moveTo>
                <a:lnTo>
                  <a:pt x="7467516" y="0"/>
                </a:lnTo>
                <a:lnTo>
                  <a:pt x="7467516" y="7187484"/>
                </a:lnTo>
                <a:lnTo>
                  <a:pt x="0" y="71874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513330" y="7997490"/>
            <a:ext cx="3189446" cy="7187485"/>
          </a:xfrm>
          <a:custGeom>
            <a:avLst/>
            <a:gdLst/>
            <a:ahLst/>
            <a:cxnLst/>
            <a:rect r="r" b="b" t="t" l="l"/>
            <a:pathLst>
              <a:path h="7187485" w="3189446">
                <a:moveTo>
                  <a:pt x="0" y="0"/>
                </a:moveTo>
                <a:lnTo>
                  <a:pt x="3189447" y="0"/>
                </a:lnTo>
                <a:lnTo>
                  <a:pt x="3189447" y="7187484"/>
                </a:lnTo>
                <a:lnTo>
                  <a:pt x="0" y="718748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true" rot="0">
            <a:off x="15487811" y="-4650415"/>
            <a:ext cx="3083865" cy="6949554"/>
          </a:xfrm>
          <a:custGeom>
            <a:avLst/>
            <a:gdLst/>
            <a:ahLst/>
            <a:cxnLst/>
            <a:rect r="r" b="b" t="t" l="l"/>
            <a:pathLst>
              <a:path h="6949554" w="3083865">
                <a:moveTo>
                  <a:pt x="0" y="6949554"/>
                </a:moveTo>
                <a:lnTo>
                  <a:pt x="3083865" y="6949554"/>
                </a:lnTo>
                <a:lnTo>
                  <a:pt x="3083865" y="0"/>
                </a:lnTo>
                <a:lnTo>
                  <a:pt x="0" y="0"/>
                </a:lnTo>
                <a:lnTo>
                  <a:pt x="0" y="6949554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-171450"/>
            <a:ext cx="6319748" cy="14935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77"/>
              </a:lnSpc>
            </a:pPr>
            <a:r>
              <a:rPr lang="en-US" sz="8698">
                <a:solidFill>
                  <a:srgbClr val="6E4823"/>
                </a:solidFill>
                <a:latin typeface="Kingred Modern"/>
                <a:ea typeface="Kingred Modern"/>
                <a:cs typeface="Kingred Modern"/>
                <a:sym typeface="Kingred Modern"/>
              </a:rPr>
              <a:t>RESULT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365488" y="1656379"/>
            <a:ext cx="13557023" cy="5689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Story Generation: The application successfully generates stories based on user prompts, allowing for personalized and engaging narratives tailored to individual input.</a:t>
            </a:r>
          </a:p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Image Generation: Corresponding images are generated relevant to the user's prompts, enhancing the storytelling experience with visual elements.</a:t>
            </a:r>
          </a:p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Generation Speed: On average, the application takes approximately 3-4 minutes to generate a complete story and its associated image, balancing quality and responsiveness.</a:t>
            </a:r>
          </a:p>
          <a:p>
            <a:pPr algn="l">
              <a:lnSpc>
                <a:spcPts val="4546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93371" y="2247552"/>
            <a:ext cx="11301259" cy="5791895"/>
          </a:xfrm>
          <a:custGeom>
            <a:avLst/>
            <a:gdLst/>
            <a:ahLst/>
            <a:cxnLst/>
            <a:rect r="r" b="b" t="t" l="l"/>
            <a:pathLst>
              <a:path h="5791895" w="11301259">
                <a:moveTo>
                  <a:pt x="0" y="0"/>
                </a:moveTo>
                <a:lnTo>
                  <a:pt x="11301258" y="0"/>
                </a:lnTo>
                <a:lnTo>
                  <a:pt x="11301258" y="5791896"/>
                </a:lnTo>
                <a:lnTo>
                  <a:pt x="0" y="57918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93371" y="1979147"/>
            <a:ext cx="11301259" cy="6328705"/>
          </a:xfrm>
          <a:custGeom>
            <a:avLst/>
            <a:gdLst/>
            <a:ahLst/>
            <a:cxnLst/>
            <a:rect r="r" b="b" t="t" l="l"/>
            <a:pathLst>
              <a:path h="6328705" w="11301259">
                <a:moveTo>
                  <a:pt x="0" y="0"/>
                </a:moveTo>
                <a:lnTo>
                  <a:pt x="11301258" y="0"/>
                </a:lnTo>
                <a:lnTo>
                  <a:pt x="11301258" y="6328706"/>
                </a:lnTo>
                <a:lnTo>
                  <a:pt x="0" y="63287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93371" y="1993274"/>
            <a:ext cx="11301259" cy="6300452"/>
          </a:xfrm>
          <a:custGeom>
            <a:avLst/>
            <a:gdLst/>
            <a:ahLst/>
            <a:cxnLst/>
            <a:rect r="r" b="b" t="t" l="l"/>
            <a:pathLst>
              <a:path h="6300452" w="11301259">
                <a:moveTo>
                  <a:pt x="0" y="0"/>
                </a:moveTo>
                <a:lnTo>
                  <a:pt x="11301258" y="0"/>
                </a:lnTo>
                <a:lnTo>
                  <a:pt x="11301258" y="6300452"/>
                </a:lnTo>
                <a:lnTo>
                  <a:pt x="0" y="63004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5578430" y="479425"/>
            <a:ext cx="14522824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3683459" y="9258300"/>
            <a:ext cx="2902990" cy="3303545"/>
          </a:xfrm>
          <a:custGeom>
            <a:avLst/>
            <a:gdLst/>
            <a:ahLst/>
            <a:cxnLst/>
            <a:rect r="r" b="b" t="t" l="l"/>
            <a:pathLst>
              <a:path h="3303545" w="2902990">
                <a:moveTo>
                  <a:pt x="0" y="0"/>
                </a:moveTo>
                <a:lnTo>
                  <a:pt x="2902990" y="0"/>
                </a:lnTo>
                <a:lnTo>
                  <a:pt x="2902990" y="3303545"/>
                </a:lnTo>
                <a:lnTo>
                  <a:pt x="0" y="33035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996331" y="8442824"/>
            <a:ext cx="2840504" cy="2623915"/>
          </a:xfrm>
          <a:custGeom>
            <a:avLst/>
            <a:gdLst/>
            <a:ahLst/>
            <a:cxnLst/>
            <a:rect r="r" b="b" t="t" l="l"/>
            <a:pathLst>
              <a:path h="2623915" w="2840504">
                <a:moveTo>
                  <a:pt x="0" y="0"/>
                </a:moveTo>
                <a:lnTo>
                  <a:pt x="2840504" y="0"/>
                </a:lnTo>
                <a:lnTo>
                  <a:pt x="2840504" y="2623916"/>
                </a:lnTo>
                <a:lnTo>
                  <a:pt x="0" y="26239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735098">
            <a:off x="17210081" y="6359246"/>
            <a:ext cx="2136488" cy="1973581"/>
          </a:xfrm>
          <a:custGeom>
            <a:avLst/>
            <a:gdLst/>
            <a:ahLst/>
            <a:cxnLst/>
            <a:rect r="r" b="b" t="t" l="l"/>
            <a:pathLst>
              <a:path h="1973581" w="2136488">
                <a:moveTo>
                  <a:pt x="0" y="0"/>
                </a:moveTo>
                <a:lnTo>
                  <a:pt x="2136488" y="0"/>
                </a:lnTo>
                <a:lnTo>
                  <a:pt x="2136488" y="1973581"/>
                </a:lnTo>
                <a:lnTo>
                  <a:pt x="0" y="19735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2700000">
            <a:off x="-1012971" y="-1794883"/>
            <a:ext cx="1568017" cy="3957141"/>
          </a:xfrm>
          <a:custGeom>
            <a:avLst/>
            <a:gdLst/>
            <a:ahLst/>
            <a:cxnLst/>
            <a:rect r="r" b="b" t="t" l="l"/>
            <a:pathLst>
              <a:path h="3957141" w="1568017">
                <a:moveTo>
                  <a:pt x="1568017" y="0"/>
                </a:moveTo>
                <a:lnTo>
                  <a:pt x="0" y="0"/>
                </a:lnTo>
                <a:lnTo>
                  <a:pt x="0" y="3957140"/>
                </a:lnTo>
                <a:lnTo>
                  <a:pt x="1568017" y="3957140"/>
                </a:lnTo>
                <a:lnTo>
                  <a:pt x="1568017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897254" y="-4151298"/>
            <a:ext cx="7220316" cy="6949554"/>
          </a:xfrm>
          <a:custGeom>
            <a:avLst/>
            <a:gdLst/>
            <a:ahLst/>
            <a:cxnLst/>
            <a:rect r="r" b="b" t="t" l="l"/>
            <a:pathLst>
              <a:path h="6949554" w="7220316">
                <a:moveTo>
                  <a:pt x="0" y="0"/>
                </a:moveTo>
                <a:lnTo>
                  <a:pt x="7220316" y="0"/>
                </a:lnTo>
                <a:lnTo>
                  <a:pt x="7220316" y="6949554"/>
                </a:lnTo>
                <a:lnTo>
                  <a:pt x="0" y="694955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2956983" y="7717344"/>
            <a:ext cx="7467517" cy="7187485"/>
          </a:xfrm>
          <a:custGeom>
            <a:avLst/>
            <a:gdLst/>
            <a:ahLst/>
            <a:cxnLst/>
            <a:rect r="r" b="b" t="t" l="l"/>
            <a:pathLst>
              <a:path h="7187485" w="7467517">
                <a:moveTo>
                  <a:pt x="0" y="0"/>
                </a:moveTo>
                <a:lnTo>
                  <a:pt x="7467516" y="0"/>
                </a:lnTo>
                <a:lnTo>
                  <a:pt x="7467516" y="7187484"/>
                </a:lnTo>
                <a:lnTo>
                  <a:pt x="0" y="718748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true" rot="0">
            <a:off x="15487811" y="-4650415"/>
            <a:ext cx="3083865" cy="6949554"/>
          </a:xfrm>
          <a:custGeom>
            <a:avLst/>
            <a:gdLst/>
            <a:ahLst/>
            <a:cxnLst/>
            <a:rect r="r" b="b" t="t" l="l"/>
            <a:pathLst>
              <a:path h="6949554" w="3083865">
                <a:moveTo>
                  <a:pt x="0" y="6949554"/>
                </a:moveTo>
                <a:lnTo>
                  <a:pt x="3083865" y="6949554"/>
                </a:lnTo>
                <a:lnTo>
                  <a:pt x="3083865" y="0"/>
                </a:lnTo>
                <a:lnTo>
                  <a:pt x="0" y="0"/>
                </a:lnTo>
                <a:lnTo>
                  <a:pt x="0" y="6949554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22666" y="275253"/>
            <a:ext cx="9791436" cy="1344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7"/>
              </a:lnSpc>
            </a:pPr>
            <a:r>
              <a:rPr lang="en-US" sz="7798">
                <a:solidFill>
                  <a:srgbClr val="6E4823"/>
                </a:solidFill>
                <a:latin typeface="Kingred Modern"/>
                <a:ea typeface="Kingred Modern"/>
                <a:cs typeface="Kingred Modern"/>
                <a:sym typeface="Kingred Modern"/>
              </a:rPr>
              <a:t>INTRODUCTION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027493" y="1880614"/>
            <a:ext cx="14759234" cy="3403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6"/>
              </a:lnSpc>
              <a:spcBef>
                <a:spcPct val="0"/>
              </a:spcBef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Creative AI Storytelleris an interactive platform designed to spark creativity in children by allowing them to generate personalized stories and images based on simple prompts. Powered by a fine-tuned GPT-2 model for story generation and the Gemini API for image creation, the platform encourages imaginative exploration. Users can input themes or characters, and the system generates dynamic stories and visuals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-4038982" y="5851852"/>
            <a:ext cx="14759234" cy="549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46"/>
              </a:lnSpc>
              <a:spcBef>
                <a:spcPct val="0"/>
              </a:spcBef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Key Features: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-3743958" y="7562409"/>
            <a:ext cx="14759234" cy="546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Image Generation: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-2869084" y="6756023"/>
            <a:ext cx="14759234" cy="546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AI-Powered Story Generation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35098">
            <a:off x="17210081" y="6359246"/>
            <a:ext cx="2136488" cy="1973581"/>
          </a:xfrm>
          <a:custGeom>
            <a:avLst/>
            <a:gdLst/>
            <a:ahLst/>
            <a:cxnLst/>
            <a:rect r="r" b="b" t="t" l="l"/>
            <a:pathLst>
              <a:path h="1973581" w="2136488">
                <a:moveTo>
                  <a:pt x="0" y="0"/>
                </a:moveTo>
                <a:lnTo>
                  <a:pt x="2136488" y="0"/>
                </a:lnTo>
                <a:lnTo>
                  <a:pt x="2136488" y="1973581"/>
                </a:lnTo>
                <a:lnTo>
                  <a:pt x="0" y="19735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2700000">
            <a:off x="-1012971" y="-1794883"/>
            <a:ext cx="1568017" cy="3957141"/>
          </a:xfrm>
          <a:custGeom>
            <a:avLst/>
            <a:gdLst/>
            <a:ahLst/>
            <a:cxnLst/>
            <a:rect r="r" b="b" t="t" l="l"/>
            <a:pathLst>
              <a:path h="3957141" w="1568017">
                <a:moveTo>
                  <a:pt x="1568017" y="0"/>
                </a:moveTo>
                <a:lnTo>
                  <a:pt x="0" y="0"/>
                </a:lnTo>
                <a:lnTo>
                  <a:pt x="0" y="3957140"/>
                </a:lnTo>
                <a:lnTo>
                  <a:pt x="1568017" y="3957140"/>
                </a:lnTo>
                <a:lnTo>
                  <a:pt x="1568017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897254" y="-4151298"/>
            <a:ext cx="7220316" cy="6949554"/>
          </a:xfrm>
          <a:custGeom>
            <a:avLst/>
            <a:gdLst/>
            <a:ahLst/>
            <a:cxnLst/>
            <a:rect r="r" b="b" t="t" l="l"/>
            <a:pathLst>
              <a:path h="6949554" w="7220316">
                <a:moveTo>
                  <a:pt x="0" y="0"/>
                </a:moveTo>
                <a:lnTo>
                  <a:pt x="7220316" y="0"/>
                </a:lnTo>
                <a:lnTo>
                  <a:pt x="7220316" y="6949554"/>
                </a:lnTo>
                <a:lnTo>
                  <a:pt x="0" y="694955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2956983" y="7717344"/>
            <a:ext cx="7467517" cy="7187485"/>
          </a:xfrm>
          <a:custGeom>
            <a:avLst/>
            <a:gdLst/>
            <a:ahLst/>
            <a:cxnLst/>
            <a:rect r="r" b="b" t="t" l="l"/>
            <a:pathLst>
              <a:path h="7187485" w="7467517">
                <a:moveTo>
                  <a:pt x="0" y="0"/>
                </a:moveTo>
                <a:lnTo>
                  <a:pt x="7467516" y="0"/>
                </a:lnTo>
                <a:lnTo>
                  <a:pt x="7467516" y="7187484"/>
                </a:lnTo>
                <a:lnTo>
                  <a:pt x="0" y="71874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0">
            <a:off x="15487811" y="-4650415"/>
            <a:ext cx="3083865" cy="6949554"/>
          </a:xfrm>
          <a:custGeom>
            <a:avLst/>
            <a:gdLst/>
            <a:ahLst/>
            <a:cxnLst/>
            <a:rect r="r" b="b" t="t" l="l"/>
            <a:pathLst>
              <a:path h="6949554" w="3083865">
                <a:moveTo>
                  <a:pt x="0" y="6949554"/>
                </a:moveTo>
                <a:lnTo>
                  <a:pt x="3083865" y="6949554"/>
                </a:lnTo>
                <a:lnTo>
                  <a:pt x="3083865" y="0"/>
                </a:lnTo>
                <a:lnTo>
                  <a:pt x="0" y="0"/>
                </a:lnTo>
                <a:lnTo>
                  <a:pt x="0" y="6949554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228963" y="12237"/>
            <a:ext cx="13712145" cy="1491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77"/>
              </a:lnSpc>
            </a:pPr>
            <a:r>
              <a:rPr lang="en-US" sz="8698">
                <a:solidFill>
                  <a:srgbClr val="6E4823"/>
                </a:solidFill>
                <a:latin typeface="Kingred Modern"/>
                <a:ea typeface="Kingred Modern"/>
                <a:cs typeface="Kingred Modern"/>
                <a:sym typeface="Kingred Modern"/>
              </a:rPr>
              <a:t>PROBLEM DEFINITION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64910" y="3200900"/>
            <a:ext cx="14358179" cy="2260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6"/>
              </a:lnSpc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Children often engage with static entertainment like books or videos, limiting creativity and involvement. There’s a need for interactive platforms that foster imagination by allowing children to create personalized stories and visuals. Existing options lack customization, preventing unique content generation.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3683459" y="9258300"/>
            <a:ext cx="2902990" cy="3303545"/>
          </a:xfrm>
          <a:custGeom>
            <a:avLst/>
            <a:gdLst/>
            <a:ahLst/>
            <a:cxnLst/>
            <a:rect r="r" b="b" t="t" l="l"/>
            <a:pathLst>
              <a:path h="3303545" w="2902990">
                <a:moveTo>
                  <a:pt x="0" y="0"/>
                </a:moveTo>
                <a:lnTo>
                  <a:pt x="2902990" y="0"/>
                </a:lnTo>
                <a:lnTo>
                  <a:pt x="2902990" y="3303545"/>
                </a:lnTo>
                <a:lnTo>
                  <a:pt x="0" y="33035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996331" y="8442824"/>
            <a:ext cx="2840504" cy="2623915"/>
          </a:xfrm>
          <a:custGeom>
            <a:avLst/>
            <a:gdLst/>
            <a:ahLst/>
            <a:cxnLst/>
            <a:rect r="r" b="b" t="t" l="l"/>
            <a:pathLst>
              <a:path h="2623915" w="2840504">
                <a:moveTo>
                  <a:pt x="0" y="0"/>
                </a:moveTo>
                <a:lnTo>
                  <a:pt x="2840504" y="0"/>
                </a:lnTo>
                <a:lnTo>
                  <a:pt x="2840504" y="2623916"/>
                </a:lnTo>
                <a:lnTo>
                  <a:pt x="0" y="26239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735098">
            <a:off x="17210081" y="6359246"/>
            <a:ext cx="2136488" cy="1973581"/>
          </a:xfrm>
          <a:custGeom>
            <a:avLst/>
            <a:gdLst/>
            <a:ahLst/>
            <a:cxnLst/>
            <a:rect r="r" b="b" t="t" l="l"/>
            <a:pathLst>
              <a:path h="1973581" w="2136488">
                <a:moveTo>
                  <a:pt x="0" y="0"/>
                </a:moveTo>
                <a:lnTo>
                  <a:pt x="2136488" y="0"/>
                </a:lnTo>
                <a:lnTo>
                  <a:pt x="2136488" y="1973581"/>
                </a:lnTo>
                <a:lnTo>
                  <a:pt x="0" y="19735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3880940">
            <a:off x="-1435362" y="779145"/>
            <a:ext cx="2769800" cy="4228703"/>
          </a:xfrm>
          <a:custGeom>
            <a:avLst/>
            <a:gdLst/>
            <a:ahLst/>
            <a:cxnLst/>
            <a:rect r="r" b="b" t="t" l="l"/>
            <a:pathLst>
              <a:path h="4228703" w="2769800">
                <a:moveTo>
                  <a:pt x="2769800" y="0"/>
                </a:moveTo>
                <a:lnTo>
                  <a:pt x="0" y="0"/>
                </a:lnTo>
                <a:lnTo>
                  <a:pt x="0" y="4228703"/>
                </a:lnTo>
                <a:lnTo>
                  <a:pt x="2769800" y="4228703"/>
                </a:lnTo>
                <a:lnTo>
                  <a:pt x="276980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2700000">
            <a:off x="-1012971" y="-1794883"/>
            <a:ext cx="1568017" cy="3957141"/>
          </a:xfrm>
          <a:custGeom>
            <a:avLst/>
            <a:gdLst/>
            <a:ahLst/>
            <a:cxnLst/>
            <a:rect r="r" b="b" t="t" l="l"/>
            <a:pathLst>
              <a:path h="3957141" w="1568017">
                <a:moveTo>
                  <a:pt x="1568017" y="0"/>
                </a:moveTo>
                <a:lnTo>
                  <a:pt x="0" y="0"/>
                </a:lnTo>
                <a:lnTo>
                  <a:pt x="0" y="3957140"/>
                </a:lnTo>
                <a:lnTo>
                  <a:pt x="1568017" y="3957140"/>
                </a:lnTo>
                <a:lnTo>
                  <a:pt x="1568017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897254" y="-4151298"/>
            <a:ext cx="7220316" cy="6949554"/>
          </a:xfrm>
          <a:custGeom>
            <a:avLst/>
            <a:gdLst/>
            <a:ahLst/>
            <a:cxnLst/>
            <a:rect r="r" b="b" t="t" l="l"/>
            <a:pathLst>
              <a:path h="6949554" w="7220316">
                <a:moveTo>
                  <a:pt x="0" y="0"/>
                </a:moveTo>
                <a:lnTo>
                  <a:pt x="7220316" y="0"/>
                </a:lnTo>
                <a:lnTo>
                  <a:pt x="7220316" y="6949554"/>
                </a:lnTo>
                <a:lnTo>
                  <a:pt x="0" y="694955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2956983" y="7717344"/>
            <a:ext cx="7467517" cy="7187485"/>
          </a:xfrm>
          <a:custGeom>
            <a:avLst/>
            <a:gdLst/>
            <a:ahLst/>
            <a:cxnLst/>
            <a:rect r="r" b="b" t="t" l="l"/>
            <a:pathLst>
              <a:path h="7187485" w="7467517">
                <a:moveTo>
                  <a:pt x="0" y="0"/>
                </a:moveTo>
                <a:lnTo>
                  <a:pt x="7467516" y="0"/>
                </a:lnTo>
                <a:lnTo>
                  <a:pt x="7467516" y="7187484"/>
                </a:lnTo>
                <a:lnTo>
                  <a:pt x="0" y="718748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513330" y="7997490"/>
            <a:ext cx="3189446" cy="7187485"/>
          </a:xfrm>
          <a:custGeom>
            <a:avLst/>
            <a:gdLst/>
            <a:ahLst/>
            <a:cxnLst/>
            <a:rect r="r" b="b" t="t" l="l"/>
            <a:pathLst>
              <a:path h="7187485" w="3189446">
                <a:moveTo>
                  <a:pt x="0" y="0"/>
                </a:moveTo>
                <a:lnTo>
                  <a:pt x="3189447" y="0"/>
                </a:lnTo>
                <a:lnTo>
                  <a:pt x="3189447" y="7187484"/>
                </a:lnTo>
                <a:lnTo>
                  <a:pt x="0" y="718748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true" rot="0">
            <a:off x="15487811" y="-4650415"/>
            <a:ext cx="3083865" cy="6949554"/>
          </a:xfrm>
          <a:custGeom>
            <a:avLst/>
            <a:gdLst/>
            <a:ahLst/>
            <a:cxnLst/>
            <a:rect r="r" b="b" t="t" l="l"/>
            <a:pathLst>
              <a:path h="6949554" w="3083865">
                <a:moveTo>
                  <a:pt x="0" y="6949554"/>
                </a:moveTo>
                <a:lnTo>
                  <a:pt x="3083865" y="6949554"/>
                </a:lnTo>
                <a:lnTo>
                  <a:pt x="3083865" y="0"/>
                </a:lnTo>
                <a:lnTo>
                  <a:pt x="0" y="0"/>
                </a:lnTo>
                <a:lnTo>
                  <a:pt x="0" y="6949554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0" y="565991"/>
            <a:ext cx="11453010" cy="1491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77"/>
              </a:lnSpc>
            </a:pPr>
            <a:r>
              <a:rPr lang="en-US" sz="8698">
                <a:solidFill>
                  <a:srgbClr val="6E4823"/>
                </a:solidFill>
                <a:latin typeface="Kingred Modern"/>
                <a:ea typeface="Kingred Modern"/>
                <a:cs typeface="Kingred Modern"/>
                <a:sym typeface="Kingred Modern"/>
              </a:rPr>
              <a:t>OBJECTIVE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236216" y="2599186"/>
            <a:ext cx="12898738" cy="6261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Encourage Creativity: Provide an interactive platform for children to generate personalized stories and images based on their own prompts</a:t>
            </a:r>
          </a:p>
          <a:p>
            <a:pPr algn="l">
              <a:lnSpc>
                <a:spcPts val="4546"/>
              </a:lnSpc>
            </a:pPr>
          </a:p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User-Friendly Design: Build a simple, intuitive interface that allows easy navigation for children, including features like login, history management, and story playback</a:t>
            </a:r>
          </a:p>
          <a:p>
            <a:pPr algn="l">
              <a:lnSpc>
                <a:spcPts val="4546"/>
              </a:lnSpc>
            </a:pPr>
          </a:p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.Educational Value: Use AI to foster creative thinking, storytelling skills, and imaginative exploration in a fun and educational way.</a:t>
            </a:r>
          </a:p>
          <a:p>
            <a:pPr algn="l">
              <a:lnSpc>
                <a:spcPts val="4546"/>
              </a:lnSpc>
            </a:pP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-3352281" y="8370771"/>
            <a:ext cx="7467517" cy="7187485"/>
          </a:xfrm>
          <a:custGeom>
            <a:avLst/>
            <a:gdLst/>
            <a:ahLst/>
            <a:cxnLst/>
            <a:rect r="r" b="b" t="t" l="l"/>
            <a:pathLst>
              <a:path h="7187485" w="7467517">
                <a:moveTo>
                  <a:pt x="0" y="0"/>
                </a:moveTo>
                <a:lnTo>
                  <a:pt x="7467516" y="0"/>
                </a:lnTo>
                <a:lnTo>
                  <a:pt x="7467516" y="7187485"/>
                </a:lnTo>
                <a:lnTo>
                  <a:pt x="0" y="71874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2700000">
            <a:off x="-1012971" y="-1794883"/>
            <a:ext cx="1568017" cy="3957141"/>
          </a:xfrm>
          <a:custGeom>
            <a:avLst/>
            <a:gdLst/>
            <a:ahLst/>
            <a:cxnLst/>
            <a:rect r="r" b="b" t="t" l="l"/>
            <a:pathLst>
              <a:path h="3957141" w="1568017">
                <a:moveTo>
                  <a:pt x="1568017" y="0"/>
                </a:moveTo>
                <a:lnTo>
                  <a:pt x="0" y="0"/>
                </a:lnTo>
                <a:lnTo>
                  <a:pt x="0" y="3957140"/>
                </a:lnTo>
                <a:lnTo>
                  <a:pt x="1568017" y="3957140"/>
                </a:lnTo>
                <a:lnTo>
                  <a:pt x="1568017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897254" y="-4151298"/>
            <a:ext cx="7220316" cy="6949554"/>
          </a:xfrm>
          <a:custGeom>
            <a:avLst/>
            <a:gdLst/>
            <a:ahLst/>
            <a:cxnLst/>
            <a:rect r="r" b="b" t="t" l="l"/>
            <a:pathLst>
              <a:path h="6949554" w="7220316">
                <a:moveTo>
                  <a:pt x="0" y="0"/>
                </a:moveTo>
                <a:lnTo>
                  <a:pt x="7220316" y="0"/>
                </a:lnTo>
                <a:lnTo>
                  <a:pt x="7220316" y="6949554"/>
                </a:lnTo>
                <a:lnTo>
                  <a:pt x="0" y="69495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3342450" y="7653956"/>
            <a:ext cx="7467517" cy="7187485"/>
          </a:xfrm>
          <a:custGeom>
            <a:avLst/>
            <a:gdLst/>
            <a:ahLst/>
            <a:cxnLst/>
            <a:rect r="r" b="b" t="t" l="l"/>
            <a:pathLst>
              <a:path h="7187485" w="7467517">
                <a:moveTo>
                  <a:pt x="0" y="0"/>
                </a:moveTo>
                <a:lnTo>
                  <a:pt x="7467516" y="0"/>
                </a:lnTo>
                <a:lnTo>
                  <a:pt x="7467516" y="7187484"/>
                </a:lnTo>
                <a:lnTo>
                  <a:pt x="0" y="71874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513330" y="7997490"/>
            <a:ext cx="3189446" cy="7187485"/>
          </a:xfrm>
          <a:custGeom>
            <a:avLst/>
            <a:gdLst/>
            <a:ahLst/>
            <a:cxnLst/>
            <a:rect r="r" b="b" t="t" l="l"/>
            <a:pathLst>
              <a:path h="7187485" w="3189446">
                <a:moveTo>
                  <a:pt x="0" y="0"/>
                </a:moveTo>
                <a:lnTo>
                  <a:pt x="3189447" y="0"/>
                </a:lnTo>
                <a:lnTo>
                  <a:pt x="3189447" y="7187484"/>
                </a:lnTo>
                <a:lnTo>
                  <a:pt x="0" y="71874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0">
            <a:off x="15487811" y="-4650415"/>
            <a:ext cx="3083865" cy="6949554"/>
          </a:xfrm>
          <a:custGeom>
            <a:avLst/>
            <a:gdLst/>
            <a:ahLst/>
            <a:cxnLst/>
            <a:rect r="r" b="b" t="t" l="l"/>
            <a:pathLst>
              <a:path h="6949554" w="3083865">
                <a:moveTo>
                  <a:pt x="0" y="6949554"/>
                </a:moveTo>
                <a:lnTo>
                  <a:pt x="3083865" y="6949554"/>
                </a:lnTo>
                <a:lnTo>
                  <a:pt x="3083865" y="0"/>
                </a:lnTo>
                <a:lnTo>
                  <a:pt x="0" y="0"/>
                </a:lnTo>
                <a:lnTo>
                  <a:pt x="0" y="6949554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24475" y="12237"/>
            <a:ext cx="7957982" cy="14935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77"/>
              </a:lnSpc>
            </a:pPr>
            <a:r>
              <a:rPr lang="en-US" sz="8698">
                <a:solidFill>
                  <a:srgbClr val="6E4823"/>
                </a:solidFill>
                <a:latin typeface="Kingred Modern"/>
                <a:ea typeface="Kingred Modern"/>
                <a:cs typeface="Kingred Modern"/>
                <a:sym typeface="Kingred Modern"/>
              </a:rPr>
              <a:t>SURVEYS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06881" y="1835472"/>
            <a:ext cx="9678262" cy="546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6"/>
              </a:lnSpc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Storytelling and Literacy Development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74765" y="2496603"/>
            <a:ext cx="14411961" cy="1117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6"/>
              </a:lnSpc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Journal of Research in Childhood Education found that listening to stories can improve children's vocabulary,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06881" y="4170866"/>
            <a:ext cx="9678262" cy="546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6"/>
              </a:lnSpc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The Role of Story Listening in Cognitive Development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374765" y="4917048"/>
            <a:ext cx="14411961" cy="1689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6"/>
              </a:lnSpc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National Association for the Education of Young Children (NAEYC) emphasizes that listening to stories fosters cognitive skills like memory, attention, and critical thinking.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3683459" y="9258300"/>
            <a:ext cx="2902990" cy="3303545"/>
          </a:xfrm>
          <a:custGeom>
            <a:avLst/>
            <a:gdLst/>
            <a:ahLst/>
            <a:cxnLst/>
            <a:rect r="r" b="b" t="t" l="l"/>
            <a:pathLst>
              <a:path h="3303545" w="2902990">
                <a:moveTo>
                  <a:pt x="0" y="0"/>
                </a:moveTo>
                <a:lnTo>
                  <a:pt x="2902990" y="0"/>
                </a:lnTo>
                <a:lnTo>
                  <a:pt x="2902990" y="3303545"/>
                </a:lnTo>
                <a:lnTo>
                  <a:pt x="0" y="33035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996331" y="8442824"/>
            <a:ext cx="2840504" cy="2623915"/>
          </a:xfrm>
          <a:custGeom>
            <a:avLst/>
            <a:gdLst/>
            <a:ahLst/>
            <a:cxnLst/>
            <a:rect r="r" b="b" t="t" l="l"/>
            <a:pathLst>
              <a:path h="2623915" w="2840504">
                <a:moveTo>
                  <a:pt x="0" y="0"/>
                </a:moveTo>
                <a:lnTo>
                  <a:pt x="2840504" y="0"/>
                </a:lnTo>
                <a:lnTo>
                  <a:pt x="2840504" y="2623916"/>
                </a:lnTo>
                <a:lnTo>
                  <a:pt x="0" y="26239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735098">
            <a:off x="17210081" y="6359246"/>
            <a:ext cx="2136488" cy="1973581"/>
          </a:xfrm>
          <a:custGeom>
            <a:avLst/>
            <a:gdLst/>
            <a:ahLst/>
            <a:cxnLst/>
            <a:rect r="r" b="b" t="t" l="l"/>
            <a:pathLst>
              <a:path h="1973581" w="2136488">
                <a:moveTo>
                  <a:pt x="0" y="0"/>
                </a:moveTo>
                <a:lnTo>
                  <a:pt x="2136488" y="0"/>
                </a:lnTo>
                <a:lnTo>
                  <a:pt x="2136488" y="1973581"/>
                </a:lnTo>
                <a:lnTo>
                  <a:pt x="0" y="19735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3880940">
            <a:off x="-1435362" y="779145"/>
            <a:ext cx="2769800" cy="4228703"/>
          </a:xfrm>
          <a:custGeom>
            <a:avLst/>
            <a:gdLst/>
            <a:ahLst/>
            <a:cxnLst/>
            <a:rect r="r" b="b" t="t" l="l"/>
            <a:pathLst>
              <a:path h="4228703" w="2769800">
                <a:moveTo>
                  <a:pt x="2769800" y="0"/>
                </a:moveTo>
                <a:lnTo>
                  <a:pt x="0" y="0"/>
                </a:lnTo>
                <a:lnTo>
                  <a:pt x="0" y="4228703"/>
                </a:lnTo>
                <a:lnTo>
                  <a:pt x="2769800" y="4228703"/>
                </a:lnTo>
                <a:lnTo>
                  <a:pt x="276980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2700000">
            <a:off x="-1012971" y="-1794883"/>
            <a:ext cx="1568017" cy="3957141"/>
          </a:xfrm>
          <a:custGeom>
            <a:avLst/>
            <a:gdLst/>
            <a:ahLst/>
            <a:cxnLst/>
            <a:rect r="r" b="b" t="t" l="l"/>
            <a:pathLst>
              <a:path h="3957141" w="1568017">
                <a:moveTo>
                  <a:pt x="1568017" y="0"/>
                </a:moveTo>
                <a:lnTo>
                  <a:pt x="0" y="0"/>
                </a:lnTo>
                <a:lnTo>
                  <a:pt x="0" y="3957140"/>
                </a:lnTo>
                <a:lnTo>
                  <a:pt x="1568017" y="3957140"/>
                </a:lnTo>
                <a:lnTo>
                  <a:pt x="1568017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897254" y="-4151298"/>
            <a:ext cx="7220316" cy="6949554"/>
          </a:xfrm>
          <a:custGeom>
            <a:avLst/>
            <a:gdLst/>
            <a:ahLst/>
            <a:cxnLst/>
            <a:rect r="r" b="b" t="t" l="l"/>
            <a:pathLst>
              <a:path h="6949554" w="7220316">
                <a:moveTo>
                  <a:pt x="0" y="0"/>
                </a:moveTo>
                <a:lnTo>
                  <a:pt x="7220316" y="0"/>
                </a:lnTo>
                <a:lnTo>
                  <a:pt x="7220316" y="6949554"/>
                </a:lnTo>
                <a:lnTo>
                  <a:pt x="0" y="694955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true" rot="0">
            <a:off x="15487811" y="-4650415"/>
            <a:ext cx="3083865" cy="6949554"/>
          </a:xfrm>
          <a:custGeom>
            <a:avLst/>
            <a:gdLst/>
            <a:ahLst/>
            <a:cxnLst/>
            <a:rect r="r" b="b" t="t" l="l"/>
            <a:pathLst>
              <a:path h="6949554" w="3083865">
                <a:moveTo>
                  <a:pt x="0" y="6949554"/>
                </a:moveTo>
                <a:lnTo>
                  <a:pt x="3083865" y="6949554"/>
                </a:lnTo>
                <a:lnTo>
                  <a:pt x="3083865" y="0"/>
                </a:lnTo>
                <a:lnTo>
                  <a:pt x="0" y="0"/>
                </a:lnTo>
                <a:lnTo>
                  <a:pt x="0" y="6949554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-513330" y="-171450"/>
            <a:ext cx="16387883" cy="1491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77"/>
              </a:lnSpc>
            </a:pPr>
            <a:r>
              <a:rPr lang="en-US" sz="8698">
                <a:solidFill>
                  <a:srgbClr val="6E4823"/>
                </a:solidFill>
                <a:latin typeface="Kingred Modern"/>
                <a:ea typeface="Kingred Modern"/>
                <a:cs typeface="Kingred Modern"/>
                <a:sym typeface="Kingred Modern"/>
              </a:rPr>
              <a:t>SYSTEM ARCHITECTURE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41780" y="1579800"/>
            <a:ext cx="17136546" cy="2260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6"/>
              </a:lnSpc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Frontend (React.js) User Interface:</a:t>
            </a:r>
          </a:p>
          <a:p>
            <a:pPr algn="l">
              <a:lnSpc>
                <a:spcPts val="4546"/>
              </a:lnSpc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 Login/Register Pages:Enables user authentication and session management.</a:t>
            </a:r>
          </a:p>
          <a:p>
            <a:pPr algn="l">
              <a:lnSpc>
                <a:spcPts val="4546"/>
              </a:lnSpc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Prompt Input: Simple text field where users input prompts to generate stories and images.</a:t>
            </a:r>
          </a:p>
          <a:p>
            <a:pPr algn="ctr">
              <a:lnSpc>
                <a:spcPts val="4546"/>
              </a:lnSpc>
              <a:spcBef>
                <a:spcPct val="0"/>
              </a:spcBef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History Page:Displays previously generated stories, retrieved from local storage.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60364" y="4270346"/>
            <a:ext cx="16004440" cy="1689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46"/>
              </a:lnSpc>
              <a:spcBef>
                <a:spcPct val="0"/>
              </a:spcBef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Local Storage (React feature)User History Management: User-generated stories and associated images are stored in the browser’s local storage, allowing users to access their story history without requiring server-side storage.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6426143"/>
            <a:ext cx="15041609" cy="2832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46"/>
              </a:lnSpc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Flask API Layer</a:t>
            </a:r>
          </a:p>
          <a:p>
            <a:pPr algn="just">
              <a:lnSpc>
                <a:spcPts val="4546"/>
              </a:lnSpc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     RESTful APIs: The Flask backend handles API requests from the frontend (for generating stories and images) and sends back the responses to the React frontend.</a:t>
            </a:r>
          </a:p>
          <a:p>
            <a:pPr algn="just">
              <a:lnSpc>
                <a:spcPts val="4546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3683459" y="9258300"/>
            <a:ext cx="2902990" cy="3303545"/>
          </a:xfrm>
          <a:custGeom>
            <a:avLst/>
            <a:gdLst/>
            <a:ahLst/>
            <a:cxnLst/>
            <a:rect r="r" b="b" t="t" l="l"/>
            <a:pathLst>
              <a:path h="3303545" w="2902990">
                <a:moveTo>
                  <a:pt x="0" y="0"/>
                </a:moveTo>
                <a:lnTo>
                  <a:pt x="2902990" y="0"/>
                </a:lnTo>
                <a:lnTo>
                  <a:pt x="2902990" y="3303545"/>
                </a:lnTo>
                <a:lnTo>
                  <a:pt x="0" y="33035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507412" y="8537040"/>
            <a:ext cx="2840504" cy="2623915"/>
          </a:xfrm>
          <a:custGeom>
            <a:avLst/>
            <a:gdLst/>
            <a:ahLst/>
            <a:cxnLst/>
            <a:rect r="r" b="b" t="t" l="l"/>
            <a:pathLst>
              <a:path h="2623915" w="2840504">
                <a:moveTo>
                  <a:pt x="0" y="0"/>
                </a:moveTo>
                <a:lnTo>
                  <a:pt x="2840504" y="0"/>
                </a:lnTo>
                <a:lnTo>
                  <a:pt x="2840504" y="2623915"/>
                </a:lnTo>
                <a:lnTo>
                  <a:pt x="0" y="26239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735098">
            <a:off x="17210081" y="6359246"/>
            <a:ext cx="2136488" cy="1973581"/>
          </a:xfrm>
          <a:custGeom>
            <a:avLst/>
            <a:gdLst/>
            <a:ahLst/>
            <a:cxnLst/>
            <a:rect r="r" b="b" t="t" l="l"/>
            <a:pathLst>
              <a:path h="1973581" w="2136488">
                <a:moveTo>
                  <a:pt x="0" y="0"/>
                </a:moveTo>
                <a:lnTo>
                  <a:pt x="2136488" y="0"/>
                </a:lnTo>
                <a:lnTo>
                  <a:pt x="2136488" y="1973581"/>
                </a:lnTo>
                <a:lnTo>
                  <a:pt x="0" y="19735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3880940">
            <a:off x="-1435362" y="779145"/>
            <a:ext cx="2769800" cy="4228703"/>
          </a:xfrm>
          <a:custGeom>
            <a:avLst/>
            <a:gdLst/>
            <a:ahLst/>
            <a:cxnLst/>
            <a:rect r="r" b="b" t="t" l="l"/>
            <a:pathLst>
              <a:path h="4228703" w="2769800">
                <a:moveTo>
                  <a:pt x="2769800" y="0"/>
                </a:moveTo>
                <a:lnTo>
                  <a:pt x="0" y="0"/>
                </a:lnTo>
                <a:lnTo>
                  <a:pt x="0" y="4228703"/>
                </a:lnTo>
                <a:lnTo>
                  <a:pt x="2769800" y="4228703"/>
                </a:lnTo>
                <a:lnTo>
                  <a:pt x="276980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2700000">
            <a:off x="-1012971" y="-1794883"/>
            <a:ext cx="1568017" cy="3957141"/>
          </a:xfrm>
          <a:custGeom>
            <a:avLst/>
            <a:gdLst/>
            <a:ahLst/>
            <a:cxnLst/>
            <a:rect r="r" b="b" t="t" l="l"/>
            <a:pathLst>
              <a:path h="3957141" w="1568017">
                <a:moveTo>
                  <a:pt x="1568017" y="0"/>
                </a:moveTo>
                <a:lnTo>
                  <a:pt x="0" y="0"/>
                </a:lnTo>
                <a:lnTo>
                  <a:pt x="0" y="3957140"/>
                </a:lnTo>
                <a:lnTo>
                  <a:pt x="1568017" y="3957140"/>
                </a:lnTo>
                <a:lnTo>
                  <a:pt x="1568017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897254" y="-4151298"/>
            <a:ext cx="7220316" cy="6949554"/>
          </a:xfrm>
          <a:custGeom>
            <a:avLst/>
            <a:gdLst/>
            <a:ahLst/>
            <a:cxnLst/>
            <a:rect r="r" b="b" t="t" l="l"/>
            <a:pathLst>
              <a:path h="6949554" w="7220316">
                <a:moveTo>
                  <a:pt x="0" y="0"/>
                </a:moveTo>
                <a:lnTo>
                  <a:pt x="7220316" y="0"/>
                </a:lnTo>
                <a:lnTo>
                  <a:pt x="7220316" y="6949554"/>
                </a:lnTo>
                <a:lnTo>
                  <a:pt x="0" y="694955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647399" y="9258300"/>
            <a:ext cx="7467517" cy="7187485"/>
          </a:xfrm>
          <a:custGeom>
            <a:avLst/>
            <a:gdLst/>
            <a:ahLst/>
            <a:cxnLst/>
            <a:rect r="r" b="b" t="t" l="l"/>
            <a:pathLst>
              <a:path h="7187485" w="7467517">
                <a:moveTo>
                  <a:pt x="0" y="0"/>
                </a:moveTo>
                <a:lnTo>
                  <a:pt x="7467517" y="0"/>
                </a:lnTo>
                <a:lnTo>
                  <a:pt x="7467517" y="7187485"/>
                </a:lnTo>
                <a:lnTo>
                  <a:pt x="0" y="71874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true" rot="0">
            <a:off x="15487811" y="-4650415"/>
            <a:ext cx="3083865" cy="6949554"/>
          </a:xfrm>
          <a:custGeom>
            <a:avLst/>
            <a:gdLst/>
            <a:ahLst/>
            <a:cxnLst/>
            <a:rect r="r" b="b" t="t" l="l"/>
            <a:pathLst>
              <a:path h="6949554" w="3083865">
                <a:moveTo>
                  <a:pt x="0" y="6949554"/>
                </a:moveTo>
                <a:lnTo>
                  <a:pt x="3083865" y="6949554"/>
                </a:lnTo>
                <a:lnTo>
                  <a:pt x="3083865" y="0"/>
                </a:lnTo>
                <a:lnTo>
                  <a:pt x="0" y="0"/>
                </a:lnTo>
                <a:lnTo>
                  <a:pt x="0" y="6949554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86360" y="-94053"/>
            <a:ext cx="15909971" cy="1491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77"/>
              </a:lnSpc>
            </a:pPr>
            <a:r>
              <a:rPr lang="en-US" sz="8698">
                <a:solidFill>
                  <a:srgbClr val="6E4823"/>
                </a:solidFill>
                <a:latin typeface="Kingred Modern"/>
                <a:ea typeface="Kingred Modern"/>
                <a:cs typeface="Kingred Modern"/>
                <a:sym typeface="Kingred Modern"/>
              </a:rPr>
              <a:t>SYSTEM ARCHETECURE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67336" y="1656569"/>
            <a:ext cx="16362407" cy="7975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Backend (Flask Framework)GPT-2 Story Generation:The backend receives user prompts through API requests and processes them using a fine-tuned GPT-2 model for generating personalized stories</a:t>
            </a:r>
          </a:p>
          <a:p>
            <a:pPr algn="l">
              <a:lnSpc>
                <a:spcPts val="4546"/>
              </a:lnSpc>
            </a:pPr>
          </a:p>
          <a:p>
            <a:pPr algn="l">
              <a:lnSpc>
                <a:spcPts val="4546"/>
              </a:lnSpc>
            </a:pPr>
          </a:p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.GPT-2 has been trained on children’s story datasets, enhancing its capability to generate child-friendly content.Gemini API for Image Generation:When a prompt is entered, the backend interacts with the Gemini API, generating corresponding images that match the theme of the generated story.</a:t>
            </a:r>
          </a:p>
          <a:p>
            <a:pPr algn="l">
              <a:lnSpc>
                <a:spcPts val="4546"/>
              </a:lnSpc>
            </a:pPr>
          </a:p>
          <a:p>
            <a:pPr algn="l" marL="701187" indent="-350594" lvl="1">
              <a:lnSpc>
                <a:spcPts val="4546"/>
              </a:lnSpc>
              <a:buFont typeface="Arial"/>
              <a:buChar char="•"/>
            </a:pPr>
            <a:r>
              <a:rPr lang="en-US" sz="3247">
                <a:solidFill>
                  <a:srgbClr val="A4835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Audio Feature (TTS)Text-to-Speech (TTS): A TTS module converts the generated story into an audio format, allowing children to listen to the story instead of reading it.</a:t>
            </a:r>
          </a:p>
          <a:p>
            <a:pPr algn="l">
              <a:lnSpc>
                <a:spcPts val="4546"/>
              </a:lnSpc>
            </a:pPr>
          </a:p>
          <a:p>
            <a:pPr algn="l">
              <a:lnSpc>
                <a:spcPts val="4546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3683459" y="9258300"/>
            <a:ext cx="2902990" cy="3303545"/>
          </a:xfrm>
          <a:custGeom>
            <a:avLst/>
            <a:gdLst/>
            <a:ahLst/>
            <a:cxnLst/>
            <a:rect r="r" b="b" t="t" l="l"/>
            <a:pathLst>
              <a:path h="3303545" w="2902990">
                <a:moveTo>
                  <a:pt x="0" y="0"/>
                </a:moveTo>
                <a:lnTo>
                  <a:pt x="2902990" y="0"/>
                </a:lnTo>
                <a:lnTo>
                  <a:pt x="2902990" y="3303545"/>
                </a:lnTo>
                <a:lnTo>
                  <a:pt x="0" y="33035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996331" y="8442824"/>
            <a:ext cx="2840504" cy="2623915"/>
          </a:xfrm>
          <a:custGeom>
            <a:avLst/>
            <a:gdLst/>
            <a:ahLst/>
            <a:cxnLst/>
            <a:rect r="r" b="b" t="t" l="l"/>
            <a:pathLst>
              <a:path h="2623915" w="2840504">
                <a:moveTo>
                  <a:pt x="0" y="0"/>
                </a:moveTo>
                <a:lnTo>
                  <a:pt x="2840504" y="0"/>
                </a:lnTo>
                <a:lnTo>
                  <a:pt x="2840504" y="2623916"/>
                </a:lnTo>
                <a:lnTo>
                  <a:pt x="0" y="26239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735098">
            <a:off x="17210081" y="6359246"/>
            <a:ext cx="2136488" cy="1973581"/>
          </a:xfrm>
          <a:custGeom>
            <a:avLst/>
            <a:gdLst/>
            <a:ahLst/>
            <a:cxnLst/>
            <a:rect r="r" b="b" t="t" l="l"/>
            <a:pathLst>
              <a:path h="1973581" w="2136488">
                <a:moveTo>
                  <a:pt x="0" y="0"/>
                </a:moveTo>
                <a:lnTo>
                  <a:pt x="2136488" y="0"/>
                </a:lnTo>
                <a:lnTo>
                  <a:pt x="2136488" y="1973581"/>
                </a:lnTo>
                <a:lnTo>
                  <a:pt x="0" y="19735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2700000">
            <a:off x="-1012971" y="-1794883"/>
            <a:ext cx="1568017" cy="3957141"/>
          </a:xfrm>
          <a:custGeom>
            <a:avLst/>
            <a:gdLst/>
            <a:ahLst/>
            <a:cxnLst/>
            <a:rect r="r" b="b" t="t" l="l"/>
            <a:pathLst>
              <a:path h="3957141" w="1568017">
                <a:moveTo>
                  <a:pt x="1568017" y="0"/>
                </a:moveTo>
                <a:lnTo>
                  <a:pt x="0" y="0"/>
                </a:lnTo>
                <a:lnTo>
                  <a:pt x="0" y="3957140"/>
                </a:lnTo>
                <a:lnTo>
                  <a:pt x="1568017" y="3957140"/>
                </a:lnTo>
                <a:lnTo>
                  <a:pt x="1568017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897254" y="-4151298"/>
            <a:ext cx="7220316" cy="6949554"/>
          </a:xfrm>
          <a:custGeom>
            <a:avLst/>
            <a:gdLst/>
            <a:ahLst/>
            <a:cxnLst/>
            <a:rect r="r" b="b" t="t" l="l"/>
            <a:pathLst>
              <a:path h="6949554" w="7220316">
                <a:moveTo>
                  <a:pt x="0" y="0"/>
                </a:moveTo>
                <a:lnTo>
                  <a:pt x="7220316" y="0"/>
                </a:lnTo>
                <a:lnTo>
                  <a:pt x="7220316" y="6949554"/>
                </a:lnTo>
                <a:lnTo>
                  <a:pt x="0" y="694955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2956983" y="7717344"/>
            <a:ext cx="7467517" cy="7187485"/>
          </a:xfrm>
          <a:custGeom>
            <a:avLst/>
            <a:gdLst/>
            <a:ahLst/>
            <a:cxnLst/>
            <a:rect r="r" b="b" t="t" l="l"/>
            <a:pathLst>
              <a:path h="7187485" w="7467517">
                <a:moveTo>
                  <a:pt x="0" y="0"/>
                </a:moveTo>
                <a:lnTo>
                  <a:pt x="7467516" y="0"/>
                </a:lnTo>
                <a:lnTo>
                  <a:pt x="7467516" y="7187484"/>
                </a:lnTo>
                <a:lnTo>
                  <a:pt x="0" y="718748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513330" y="7997490"/>
            <a:ext cx="3189446" cy="7187485"/>
          </a:xfrm>
          <a:custGeom>
            <a:avLst/>
            <a:gdLst/>
            <a:ahLst/>
            <a:cxnLst/>
            <a:rect r="r" b="b" t="t" l="l"/>
            <a:pathLst>
              <a:path h="7187485" w="3189446">
                <a:moveTo>
                  <a:pt x="0" y="0"/>
                </a:moveTo>
                <a:lnTo>
                  <a:pt x="3189447" y="0"/>
                </a:lnTo>
                <a:lnTo>
                  <a:pt x="3189447" y="7187484"/>
                </a:lnTo>
                <a:lnTo>
                  <a:pt x="0" y="718748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true" rot="0">
            <a:off x="15487811" y="-4650415"/>
            <a:ext cx="3083865" cy="6949554"/>
          </a:xfrm>
          <a:custGeom>
            <a:avLst/>
            <a:gdLst/>
            <a:ahLst/>
            <a:cxnLst/>
            <a:rect r="r" b="b" t="t" l="l"/>
            <a:pathLst>
              <a:path h="6949554" w="3083865">
                <a:moveTo>
                  <a:pt x="0" y="6949554"/>
                </a:moveTo>
                <a:lnTo>
                  <a:pt x="3083865" y="6949554"/>
                </a:lnTo>
                <a:lnTo>
                  <a:pt x="3083865" y="0"/>
                </a:lnTo>
                <a:lnTo>
                  <a:pt x="0" y="0"/>
                </a:lnTo>
                <a:lnTo>
                  <a:pt x="0" y="6949554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393225" y="1965021"/>
            <a:ext cx="17501550" cy="7493556"/>
          </a:xfrm>
          <a:custGeom>
            <a:avLst/>
            <a:gdLst/>
            <a:ahLst/>
            <a:cxnLst/>
            <a:rect r="r" b="b" t="t" l="l"/>
            <a:pathLst>
              <a:path h="7493556" w="17501550">
                <a:moveTo>
                  <a:pt x="0" y="0"/>
                </a:moveTo>
                <a:lnTo>
                  <a:pt x="17501550" y="0"/>
                </a:lnTo>
                <a:lnTo>
                  <a:pt x="17501550" y="7493556"/>
                </a:lnTo>
                <a:lnTo>
                  <a:pt x="0" y="749355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23271" r="0" b="-8103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-2006434" y="12237"/>
            <a:ext cx="19036177" cy="1491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77"/>
              </a:lnSpc>
            </a:pPr>
            <a:r>
              <a:rPr lang="en-US" sz="8698">
                <a:solidFill>
                  <a:srgbClr val="6E4823"/>
                </a:solidFill>
                <a:latin typeface="Kingred Modern"/>
                <a:ea typeface="Kingred Modern"/>
                <a:cs typeface="Kingred Modern"/>
                <a:sym typeface="Kingred Modern"/>
              </a:rPr>
              <a:t>SYSTEM ARCHITECTURE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3683459" y="9258300"/>
            <a:ext cx="2902990" cy="3303545"/>
          </a:xfrm>
          <a:custGeom>
            <a:avLst/>
            <a:gdLst/>
            <a:ahLst/>
            <a:cxnLst/>
            <a:rect r="r" b="b" t="t" l="l"/>
            <a:pathLst>
              <a:path h="3303545" w="2902990">
                <a:moveTo>
                  <a:pt x="0" y="0"/>
                </a:moveTo>
                <a:lnTo>
                  <a:pt x="2902990" y="0"/>
                </a:lnTo>
                <a:lnTo>
                  <a:pt x="2902990" y="3303545"/>
                </a:lnTo>
                <a:lnTo>
                  <a:pt x="0" y="33035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507412" y="8537040"/>
            <a:ext cx="2840504" cy="2623915"/>
          </a:xfrm>
          <a:custGeom>
            <a:avLst/>
            <a:gdLst/>
            <a:ahLst/>
            <a:cxnLst/>
            <a:rect r="r" b="b" t="t" l="l"/>
            <a:pathLst>
              <a:path h="2623915" w="2840504">
                <a:moveTo>
                  <a:pt x="0" y="0"/>
                </a:moveTo>
                <a:lnTo>
                  <a:pt x="2840504" y="0"/>
                </a:lnTo>
                <a:lnTo>
                  <a:pt x="2840504" y="2623915"/>
                </a:lnTo>
                <a:lnTo>
                  <a:pt x="0" y="26239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735098">
            <a:off x="17210081" y="6359246"/>
            <a:ext cx="2136488" cy="1973581"/>
          </a:xfrm>
          <a:custGeom>
            <a:avLst/>
            <a:gdLst/>
            <a:ahLst/>
            <a:cxnLst/>
            <a:rect r="r" b="b" t="t" l="l"/>
            <a:pathLst>
              <a:path h="1973581" w="2136488">
                <a:moveTo>
                  <a:pt x="0" y="0"/>
                </a:moveTo>
                <a:lnTo>
                  <a:pt x="2136488" y="0"/>
                </a:lnTo>
                <a:lnTo>
                  <a:pt x="2136488" y="1973581"/>
                </a:lnTo>
                <a:lnTo>
                  <a:pt x="0" y="19735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3880940">
            <a:off x="-1435362" y="779145"/>
            <a:ext cx="2769800" cy="4228703"/>
          </a:xfrm>
          <a:custGeom>
            <a:avLst/>
            <a:gdLst/>
            <a:ahLst/>
            <a:cxnLst/>
            <a:rect r="r" b="b" t="t" l="l"/>
            <a:pathLst>
              <a:path h="4228703" w="2769800">
                <a:moveTo>
                  <a:pt x="2769800" y="0"/>
                </a:moveTo>
                <a:lnTo>
                  <a:pt x="0" y="0"/>
                </a:lnTo>
                <a:lnTo>
                  <a:pt x="0" y="4228703"/>
                </a:lnTo>
                <a:lnTo>
                  <a:pt x="2769800" y="4228703"/>
                </a:lnTo>
                <a:lnTo>
                  <a:pt x="276980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2700000">
            <a:off x="-1012971" y="-1794883"/>
            <a:ext cx="1568017" cy="3957141"/>
          </a:xfrm>
          <a:custGeom>
            <a:avLst/>
            <a:gdLst/>
            <a:ahLst/>
            <a:cxnLst/>
            <a:rect r="r" b="b" t="t" l="l"/>
            <a:pathLst>
              <a:path h="3957141" w="1568017">
                <a:moveTo>
                  <a:pt x="1568017" y="0"/>
                </a:moveTo>
                <a:lnTo>
                  <a:pt x="0" y="0"/>
                </a:lnTo>
                <a:lnTo>
                  <a:pt x="0" y="3957140"/>
                </a:lnTo>
                <a:lnTo>
                  <a:pt x="1568017" y="3957140"/>
                </a:lnTo>
                <a:lnTo>
                  <a:pt x="1568017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897254" y="-4151298"/>
            <a:ext cx="7220316" cy="6949554"/>
          </a:xfrm>
          <a:custGeom>
            <a:avLst/>
            <a:gdLst/>
            <a:ahLst/>
            <a:cxnLst/>
            <a:rect r="r" b="b" t="t" l="l"/>
            <a:pathLst>
              <a:path h="6949554" w="7220316">
                <a:moveTo>
                  <a:pt x="0" y="0"/>
                </a:moveTo>
                <a:lnTo>
                  <a:pt x="7220316" y="0"/>
                </a:lnTo>
                <a:lnTo>
                  <a:pt x="7220316" y="6949554"/>
                </a:lnTo>
                <a:lnTo>
                  <a:pt x="0" y="694955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647399" y="9258300"/>
            <a:ext cx="7467517" cy="7187485"/>
          </a:xfrm>
          <a:custGeom>
            <a:avLst/>
            <a:gdLst/>
            <a:ahLst/>
            <a:cxnLst/>
            <a:rect r="r" b="b" t="t" l="l"/>
            <a:pathLst>
              <a:path h="7187485" w="7467517">
                <a:moveTo>
                  <a:pt x="0" y="0"/>
                </a:moveTo>
                <a:lnTo>
                  <a:pt x="7467517" y="0"/>
                </a:lnTo>
                <a:lnTo>
                  <a:pt x="7467517" y="7187485"/>
                </a:lnTo>
                <a:lnTo>
                  <a:pt x="0" y="71874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true" rot="0">
            <a:off x="15487811" y="-4650415"/>
            <a:ext cx="3083865" cy="6949554"/>
          </a:xfrm>
          <a:custGeom>
            <a:avLst/>
            <a:gdLst/>
            <a:ahLst/>
            <a:cxnLst/>
            <a:rect r="r" b="b" t="t" l="l"/>
            <a:pathLst>
              <a:path h="6949554" w="3083865">
                <a:moveTo>
                  <a:pt x="0" y="6949554"/>
                </a:moveTo>
                <a:lnTo>
                  <a:pt x="3083865" y="6949554"/>
                </a:lnTo>
                <a:lnTo>
                  <a:pt x="3083865" y="0"/>
                </a:lnTo>
                <a:lnTo>
                  <a:pt x="0" y="0"/>
                </a:lnTo>
                <a:lnTo>
                  <a:pt x="0" y="6949554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3459196" y="1608786"/>
            <a:ext cx="5869680" cy="2934840"/>
          </a:xfrm>
          <a:custGeom>
            <a:avLst/>
            <a:gdLst/>
            <a:ahLst/>
            <a:cxnLst/>
            <a:rect r="r" b="b" t="t" l="l"/>
            <a:pathLst>
              <a:path h="2934840" w="5869680">
                <a:moveTo>
                  <a:pt x="0" y="0"/>
                </a:moveTo>
                <a:lnTo>
                  <a:pt x="5869680" y="0"/>
                </a:lnTo>
                <a:lnTo>
                  <a:pt x="5869680" y="2934840"/>
                </a:lnTo>
                <a:lnTo>
                  <a:pt x="0" y="293484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261159" y="5049552"/>
            <a:ext cx="17154051" cy="4208748"/>
          </a:xfrm>
          <a:custGeom>
            <a:avLst/>
            <a:gdLst/>
            <a:ahLst/>
            <a:cxnLst/>
            <a:rect r="r" b="b" t="t" l="l"/>
            <a:pathLst>
              <a:path h="4208748" w="17154051">
                <a:moveTo>
                  <a:pt x="0" y="0"/>
                </a:moveTo>
                <a:lnTo>
                  <a:pt x="17154051" y="0"/>
                </a:lnTo>
                <a:lnTo>
                  <a:pt x="17154051" y="4208748"/>
                </a:lnTo>
                <a:lnTo>
                  <a:pt x="0" y="420874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269" t="0" r="-269" b="-1932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6360" y="-94053"/>
            <a:ext cx="15909971" cy="1491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77"/>
              </a:lnSpc>
            </a:pPr>
            <a:r>
              <a:rPr lang="en-US" sz="8698">
                <a:solidFill>
                  <a:srgbClr val="6E4823"/>
                </a:solidFill>
                <a:latin typeface="Kingred Modern"/>
                <a:ea typeface="Kingred Modern"/>
                <a:cs typeface="Kingred Modern"/>
                <a:sym typeface="Kingred Modern"/>
              </a:rPr>
              <a:t>DETAILED DESIGN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DAGUUb-oX5M</dc:identifier>
  <dcterms:modified xsi:type="dcterms:W3CDTF">2011-08-01T06:04:30Z</dcterms:modified>
  <cp:revision>1</cp:revision>
  <dc:title>Story Generation using GPT-2</dc:title>
</cp:coreProperties>
</file>

<file path=docProps/thumbnail.jpeg>
</file>